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72"/>
  </p:notesMasterIdLst>
  <p:sldIdLst>
    <p:sldId id="256" r:id="rId2"/>
    <p:sldId id="465" r:id="rId3"/>
    <p:sldId id="466" r:id="rId4"/>
    <p:sldId id="467" r:id="rId5"/>
    <p:sldId id="468" r:id="rId6"/>
    <p:sldId id="471" r:id="rId7"/>
    <p:sldId id="474" r:id="rId8"/>
    <p:sldId id="475" r:id="rId9"/>
    <p:sldId id="479" r:id="rId10"/>
    <p:sldId id="480" r:id="rId11"/>
    <p:sldId id="482" r:id="rId12"/>
    <p:sldId id="483" r:id="rId13"/>
    <p:sldId id="495" r:id="rId14"/>
    <p:sldId id="496" r:id="rId15"/>
    <p:sldId id="497" r:id="rId16"/>
    <p:sldId id="498" r:id="rId17"/>
    <p:sldId id="499" r:id="rId18"/>
    <p:sldId id="500" r:id="rId19"/>
    <p:sldId id="501" r:id="rId20"/>
    <p:sldId id="504" r:id="rId21"/>
    <p:sldId id="505" r:id="rId22"/>
    <p:sldId id="506" r:id="rId23"/>
    <p:sldId id="507" r:id="rId24"/>
    <p:sldId id="510" r:id="rId25"/>
    <p:sldId id="511" r:id="rId26"/>
    <p:sldId id="512" r:id="rId27"/>
    <p:sldId id="514" r:id="rId28"/>
    <p:sldId id="515" r:id="rId29"/>
    <p:sldId id="516" r:id="rId30"/>
    <p:sldId id="519" r:id="rId31"/>
    <p:sldId id="521" r:id="rId32"/>
    <p:sldId id="523" r:id="rId33"/>
    <p:sldId id="524" r:id="rId34"/>
    <p:sldId id="527" r:id="rId35"/>
    <p:sldId id="537" r:id="rId36"/>
    <p:sldId id="538" r:id="rId37"/>
    <p:sldId id="367" r:id="rId38"/>
    <p:sldId id="539" r:id="rId39"/>
    <p:sldId id="542" r:id="rId40"/>
    <p:sldId id="543" r:id="rId41"/>
    <p:sldId id="544" r:id="rId42"/>
    <p:sldId id="545" r:id="rId43"/>
    <p:sldId id="546" r:id="rId44"/>
    <p:sldId id="547" r:id="rId45"/>
    <p:sldId id="548" r:id="rId46"/>
    <p:sldId id="549" r:id="rId47"/>
    <p:sldId id="550" r:id="rId48"/>
    <p:sldId id="551" r:id="rId49"/>
    <p:sldId id="552" r:id="rId50"/>
    <p:sldId id="553" r:id="rId51"/>
    <p:sldId id="554" r:id="rId52"/>
    <p:sldId id="555" r:id="rId53"/>
    <p:sldId id="556" r:id="rId54"/>
    <p:sldId id="557" r:id="rId55"/>
    <p:sldId id="558" r:id="rId56"/>
    <p:sldId id="560" r:id="rId57"/>
    <p:sldId id="561" r:id="rId58"/>
    <p:sldId id="562" r:id="rId59"/>
    <p:sldId id="563" r:id="rId60"/>
    <p:sldId id="564" r:id="rId61"/>
    <p:sldId id="565" r:id="rId62"/>
    <p:sldId id="566" r:id="rId63"/>
    <p:sldId id="567" r:id="rId64"/>
    <p:sldId id="568" r:id="rId65"/>
    <p:sldId id="569" r:id="rId66"/>
    <p:sldId id="570" r:id="rId67"/>
    <p:sldId id="571" r:id="rId68"/>
    <p:sldId id="572" r:id="rId69"/>
    <p:sldId id="573" r:id="rId70"/>
    <p:sldId id="574" r:id="rId7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067" autoAdjust="0"/>
  </p:normalViewPr>
  <p:slideViewPr>
    <p:cSldViewPr snapToGrid="0">
      <p:cViewPr varScale="1">
        <p:scale>
          <a:sx n="74" d="100"/>
          <a:sy n="74" d="100"/>
        </p:scale>
        <p:origin x="1013"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45" tIns="48309" rIns="96645" bIns="48309"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45" tIns="48309" rIns="96645" bIns="48309"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45" tIns="48309" rIns="96645" bIns="48309"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buSzPts val="1200"/>
            </a:pPr>
            <a:fld id="{00000000-1234-1234-1234-123412341234}" type="slidenum">
              <a:rPr lang="en-US" sz="1300" smtClean="0">
                <a:solidFill>
                  <a:schemeClr val="dk1"/>
                </a:solidFill>
                <a:latin typeface="Calibri"/>
                <a:ea typeface="Calibri"/>
                <a:cs typeface="Calibri"/>
                <a:sym typeface="Calibri"/>
              </a:rPr>
              <a:pPr algn="r">
                <a:buSzPts val="1200"/>
              </a:pPr>
              <a:t>‹#›</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89873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a:t>https://courses.cs.washington.edu/courses/cse403/13au/lectures/git.ppt.pdf</a:t>
            </a:r>
            <a:endParaRPr/>
          </a:p>
          <a:p>
            <a:pPr marL="0" indent="0"/>
            <a:r>
              <a:rPr lang="en-US"/>
              <a:t>http://enos.itcollege.ee/~jpoial/allalaadimised/git/getting-started-with-git.pdf</a:t>
            </a:r>
            <a:endParaRPr/>
          </a:p>
          <a:p>
            <a:pPr marL="0" indent="0"/>
            <a:endParaRPr/>
          </a:p>
        </p:txBody>
      </p:sp>
      <p:sp>
        <p:nvSpPr>
          <p:cNvPr id="83" name="Google Shape;83;p1: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buSzPts val="1400"/>
            </a:pPr>
            <a:fld id="{00000000-1234-1234-1234-123412341234}" type="slidenum">
              <a:rPr lang="en-US"/>
              <a:pPr algn="r">
                <a:buSzPts val="1400"/>
              </a:pPr>
              <a:t>1</a:t>
            </a:fld>
            <a:endParaRPr/>
          </a:p>
        </p:txBody>
      </p:sp>
    </p:spTree>
    <p:extLst>
      <p:ext uri="{BB962C8B-B14F-4D97-AF65-F5344CB8AC3E}">
        <p14:creationId xmlns:p14="http://schemas.microsoft.com/office/powerpoint/2010/main" val="4292881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069C3C4E-7D51-4D50-B60B-46216AEB49E5}" type="datetime3">
              <a:rPr lang="en-US" smtClean="0"/>
              <a:t>18 February 2024</a:t>
            </a:fld>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F9821-4556-4DE4-B7A8-4521F322507D}" type="datetime3">
              <a:rPr lang="en-US" smtClean="0"/>
              <a:t>18 February 2024</a:t>
            </a:fld>
            <a:endParaRPr lang="en-US"/>
          </a:p>
        </p:txBody>
      </p:sp>
      <p:sp>
        <p:nvSpPr>
          <p:cNvPr id="5" name="Footer Placeholder 4"/>
          <p:cNvSpPr>
            <a:spLocks noGrp="1"/>
          </p:cNvSpPr>
          <p:nvPr>
            <p:ph type="ftr" sz="quarter" idx="11"/>
          </p:nvPr>
        </p:nvSpPr>
        <p:spPr/>
        <p:txBody>
          <a:bodyPr/>
          <a:lstStyle/>
          <a:p>
            <a:r>
              <a:rPr lang="en-US"/>
              <a:t>DevOps</a:t>
            </a:r>
          </a:p>
        </p:txBody>
      </p:sp>
      <p:sp>
        <p:nvSpPr>
          <p:cNvPr id="6" name="Slide Number Placeholder 5"/>
          <p:cNvSpPr>
            <a:spLocks noGrp="1"/>
          </p:cNvSpPr>
          <p:nvPr>
            <p:ph type="sldNum" sz="quarter" idx="12"/>
          </p:nvPr>
        </p:nvSpPr>
        <p:spPr/>
        <p:txBody>
          <a:bodyPr/>
          <a:lstStyle/>
          <a:p>
            <a:fld id="{82E8E16C-7FD1-4D7F-AEE5-F03D5CE847DA}" type="slidenum">
              <a:rPr lang="en-US" smtClean="0"/>
              <a:t>‹#›</a:t>
            </a:fld>
            <a:endParaRPr lang="en-US"/>
          </a:p>
        </p:txBody>
      </p:sp>
    </p:spTree>
    <p:extLst>
      <p:ext uri="{BB962C8B-B14F-4D97-AF65-F5344CB8AC3E}">
        <p14:creationId xmlns:p14="http://schemas.microsoft.com/office/powerpoint/2010/main" val="123406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41890" y="0"/>
            <a:ext cx="11918731" cy="58461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41889" y="584616"/>
            <a:ext cx="11918731" cy="587925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141889" y="646386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E03D4C2-AB2A-48B5-AA93-465A0540D7DA}" type="datetime3">
              <a:rPr lang="en-US" smtClean="0"/>
              <a:t>18 February 2024</a:t>
            </a:fld>
            <a:endParaRPr/>
          </a:p>
        </p:txBody>
      </p:sp>
      <p:sp>
        <p:nvSpPr>
          <p:cNvPr id="25" name="Google Shape;25;p3"/>
          <p:cNvSpPr txBox="1">
            <a:spLocks noGrp="1"/>
          </p:cNvSpPr>
          <p:nvPr>
            <p:ph type="ftr" idx="11"/>
          </p:nvPr>
        </p:nvSpPr>
        <p:spPr>
          <a:xfrm>
            <a:off x="2948150" y="6463866"/>
            <a:ext cx="832419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26" name="Google Shape;26;p3"/>
          <p:cNvSpPr txBox="1">
            <a:spLocks noGrp="1"/>
          </p:cNvSpPr>
          <p:nvPr>
            <p:ph type="sldNum" idx="12"/>
          </p:nvPr>
        </p:nvSpPr>
        <p:spPr>
          <a:xfrm>
            <a:off x="11335406" y="6463866"/>
            <a:ext cx="725213" cy="3679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F7FE451-A325-4C24-881C-AF09B2B713F6}" type="datetime3">
              <a:rPr lang="en-US" smtClean="0"/>
              <a:t>18 February 2024</a:t>
            </a:fld>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D5F0A0D-E717-4C30-9458-67AB3F014A1A}" type="datetime3">
              <a:rPr lang="en-US" smtClean="0"/>
              <a:t>18 February 2024</a:t>
            </a:fld>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4272320-EF23-45A4-B439-4027E46AE8DB}" type="datetime3">
              <a:rPr lang="en-US" smtClean="0"/>
              <a:t>18 February 2024</a:t>
            </a:fld>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036787C-0AF9-452C-AA91-1CFAC00274B2}" type="datetime3">
              <a:rPr lang="en-US" smtClean="0"/>
              <a:t>18 February 2024</a:t>
            </a:fld>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E890A1DC-1D66-41A8-A3F4-BA7113AA9A53}" type="datetime3">
              <a:rPr lang="en-US" smtClean="0"/>
              <a:t>18 February 2024</a:t>
            </a:fld>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73" name="Google Shape;7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B39ADE3B-4C82-440F-A482-603A35E2B5F3}" type="datetime3">
              <a:rPr lang="en-US" smtClean="0"/>
              <a:t>18 February 2024</a:t>
            </a:fld>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DevOps</a:t>
            </a:r>
            <a:endParaRPr dirty="0"/>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1"/>
            <a:ext cx="10515600" cy="47968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479685"/>
            <a:ext cx="10515600" cy="586115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446290"/>
            <a:ext cx="82570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47898594-663C-4CFA-BEAB-49276755E9C5}" type="datetime3">
              <a:rPr lang="en-US" smtClean="0"/>
              <a:t>18 February 2024</a:t>
            </a:fld>
            <a:endParaRPr/>
          </a:p>
        </p:txBody>
      </p:sp>
      <p:sp>
        <p:nvSpPr>
          <p:cNvPr id="13" name="Google Shape;13;p1"/>
          <p:cNvSpPr txBox="1">
            <a:spLocks noGrp="1"/>
          </p:cNvSpPr>
          <p:nvPr>
            <p:ph type="ftr" idx="11"/>
          </p:nvPr>
        </p:nvSpPr>
        <p:spPr>
          <a:xfrm>
            <a:off x="1798819" y="6446290"/>
            <a:ext cx="8919147"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dirty="0"/>
              <a:t>DevOps</a:t>
            </a:r>
            <a:endParaRPr dirty="0"/>
          </a:p>
        </p:txBody>
      </p:sp>
      <p:sp>
        <p:nvSpPr>
          <p:cNvPr id="14" name="Google Shape;14;p1"/>
          <p:cNvSpPr txBox="1">
            <a:spLocks noGrp="1"/>
          </p:cNvSpPr>
          <p:nvPr>
            <p:ph type="sldNum" idx="12"/>
          </p:nvPr>
        </p:nvSpPr>
        <p:spPr>
          <a:xfrm>
            <a:off x="10882858" y="6446290"/>
            <a:ext cx="47094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49"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lvl="0" algn="r"/>
            <a:r>
              <a:rPr lang="en-US" dirty="0"/>
              <a:t>Kafka</a:t>
            </a:r>
            <a:endParaRPr dirty="0"/>
          </a:p>
        </p:txBody>
      </p:sp>
      <p:sp>
        <p:nvSpPr>
          <p:cNvPr id="2" name="Subtitle 1"/>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5D61-4F3D-854A-9B65-4B353E521E5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106AECD-D7FF-D61E-0343-F254CE6F39A7}"/>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9F5740E-2879-24E5-7542-B6BD25D6334B}"/>
              </a:ext>
            </a:extLst>
          </p:cNvPr>
          <p:cNvPicPr>
            <a:picLocks noChangeAspect="1"/>
          </p:cNvPicPr>
          <p:nvPr/>
        </p:nvPicPr>
        <p:blipFill rotWithShape="1">
          <a:blip r:embed="rId2"/>
          <a:srcRect t="9859" b="9699"/>
          <a:stretch/>
        </p:blipFill>
        <p:spPr>
          <a:xfrm>
            <a:off x="1528762" y="852055"/>
            <a:ext cx="9134475" cy="5164281"/>
          </a:xfrm>
          <a:prstGeom prst="rect">
            <a:avLst/>
          </a:prstGeom>
        </p:spPr>
      </p:pic>
    </p:spTree>
    <p:extLst>
      <p:ext uri="{BB962C8B-B14F-4D97-AF65-F5344CB8AC3E}">
        <p14:creationId xmlns:p14="http://schemas.microsoft.com/office/powerpoint/2010/main" val="234745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B8C6-A2F7-8C1C-E4B5-D0872490DA4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D0E355D-F29B-3720-1591-57EB0237895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7A1D797-8E3B-3142-8C98-9100749CE75A}"/>
              </a:ext>
            </a:extLst>
          </p:cNvPr>
          <p:cNvPicPr>
            <a:picLocks noChangeAspect="1"/>
          </p:cNvPicPr>
          <p:nvPr/>
        </p:nvPicPr>
        <p:blipFill>
          <a:blip r:embed="rId2"/>
          <a:stretch>
            <a:fillRect/>
          </a:stretch>
        </p:blipFill>
        <p:spPr>
          <a:xfrm>
            <a:off x="1781175" y="481012"/>
            <a:ext cx="8629650" cy="5895975"/>
          </a:xfrm>
          <a:prstGeom prst="rect">
            <a:avLst/>
          </a:prstGeom>
        </p:spPr>
      </p:pic>
      <p:sp>
        <p:nvSpPr>
          <p:cNvPr id="4" name="Rectangle 3">
            <a:extLst>
              <a:ext uri="{FF2B5EF4-FFF2-40B4-BE49-F238E27FC236}">
                <a16:creationId xmlns:a16="http://schemas.microsoft.com/office/drawing/2014/main" id="{8CAE0A5F-6D2C-53E5-FD57-43F8688A16B5}"/>
              </a:ext>
            </a:extLst>
          </p:cNvPr>
          <p:cNvSpPr/>
          <p:nvPr/>
        </p:nvSpPr>
        <p:spPr>
          <a:xfrm>
            <a:off x="8974279" y="4359830"/>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4269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8E4F-1D75-CF36-3E99-56CAF5ABCA8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329425F-B4F2-BBEE-86A9-F6C6A2BAEE4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1AE5BB24-D87D-EA19-6B9F-DDCA8D0D44F7}"/>
              </a:ext>
            </a:extLst>
          </p:cNvPr>
          <p:cNvPicPr>
            <a:picLocks noChangeAspect="1"/>
          </p:cNvPicPr>
          <p:nvPr/>
        </p:nvPicPr>
        <p:blipFill rotWithShape="1">
          <a:blip r:embed="rId2"/>
          <a:srcRect t="7273" b="5747"/>
          <a:stretch/>
        </p:blipFill>
        <p:spPr>
          <a:xfrm>
            <a:off x="2102427" y="3267"/>
            <a:ext cx="7987146" cy="6956096"/>
          </a:xfrm>
          <a:prstGeom prst="rect">
            <a:avLst/>
          </a:prstGeom>
        </p:spPr>
      </p:pic>
    </p:spTree>
    <p:extLst>
      <p:ext uri="{BB962C8B-B14F-4D97-AF65-F5344CB8AC3E}">
        <p14:creationId xmlns:p14="http://schemas.microsoft.com/office/powerpoint/2010/main" val="179550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AEEBD-D0DA-A43A-75FE-D6F4F1C6BBD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6E3E415-CFC5-4268-9805-5555A007571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B4241E1-AC4C-E9EF-8093-4FDA2DCD80C0}"/>
              </a:ext>
            </a:extLst>
          </p:cNvPr>
          <p:cNvPicPr>
            <a:picLocks noChangeAspect="1"/>
          </p:cNvPicPr>
          <p:nvPr/>
        </p:nvPicPr>
        <p:blipFill>
          <a:blip r:embed="rId2"/>
          <a:stretch>
            <a:fillRect/>
          </a:stretch>
        </p:blipFill>
        <p:spPr>
          <a:xfrm>
            <a:off x="3281362" y="576262"/>
            <a:ext cx="5629275" cy="5705475"/>
          </a:xfrm>
          <a:prstGeom prst="rect">
            <a:avLst/>
          </a:prstGeom>
        </p:spPr>
      </p:pic>
      <p:sp>
        <p:nvSpPr>
          <p:cNvPr id="4" name="Rectangle 3">
            <a:extLst>
              <a:ext uri="{FF2B5EF4-FFF2-40B4-BE49-F238E27FC236}">
                <a16:creationId xmlns:a16="http://schemas.microsoft.com/office/drawing/2014/main" id="{D0B197FF-208B-2EEE-861E-C2F98FB475E8}"/>
              </a:ext>
            </a:extLst>
          </p:cNvPr>
          <p:cNvSpPr/>
          <p:nvPr/>
        </p:nvSpPr>
        <p:spPr>
          <a:xfrm>
            <a:off x="3009897" y="5925992"/>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443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EBF1-7F55-2524-F2DC-6A281AF538F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C761B1B-FAAE-19B0-2AE3-35B1D8C0B25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559532B-A1DE-FD9C-E691-B0AE8E2DAAD0}"/>
              </a:ext>
            </a:extLst>
          </p:cNvPr>
          <p:cNvPicPr>
            <a:picLocks noChangeAspect="1"/>
          </p:cNvPicPr>
          <p:nvPr/>
        </p:nvPicPr>
        <p:blipFill>
          <a:blip r:embed="rId2"/>
          <a:stretch>
            <a:fillRect/>
          </a:stretch>
        </p:blipFill>
        <p:spPr>
          <a:xfrm>
            <a:off x="2738437" y="719137"/>
            <a:ext cx="6715125" cy="5419725"/>
          </a:xfrm>
          <a:prstGeom prst="rect">
            <a:avLst/>
          </a:prstGeom>
        </p:spPr>
      </p:pic>
      <p:sp>
        <p:nvSpPr>
          <p:cNvPr id="4" name="Rectangle 3">
            <a:extLst>
              <a:ext uri="{FF2B5EF4-FFF2-40B4-BE49-F238E27FC236}">
                <a16:creationId xmlns:a16="http://schemas.microsoft.com/office/drawing/2014/main" id="{2D9E194B-99C4-739C-E32C-981C467FFC1A}"/>
              </a:ext>
            </a:extLst>
          </p:cNvPr>
          <p:cNvSpPr/>
          <p:nvPr/>
        </p:nvSpPr>
        <p:spPr>
          <a:xfrm>
            <a:off x="2542306" y="5692053"/>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2824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B900-C4A5-755C-7E04-B84E138F24F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BAE5861-72CF-EABE-13FA-3CA7DC4B340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6E0CA4E-2E00-F9E7-E448-123FD929EFB1}"/>
              </a:ext>
            </a:extLst>
          </p:cNvPr>
          <p:cNvPicPr>
            <a:picLocks noChangeAspect="1"/>
          </p:cNvPicPr>
          <p:nvPr/>
        </p:nvPicPr>
        <p:blipFill>
          <a:blip r:embed="rId2"/>
          <a:stretch>
            <a:fillRect/>
          </a:stretch>
        </p:blipFill>
        <p:spPr>
          <a:xfrm>
            <a:off x="2490787" y="2209800"/>
            <a:ext cx="7210425" cy="2438400"/>
          </a:xfrm>
          <a:prstGeom prst="rect">
            <a:avLst/>
          </a:prstGeom>
        </p:spPr>
      </p:pic>
      <p:sp>
        <p:nvSpPr>
          <p:cNvPr id="4" name="Rectangle 3">
            <a:extLst>
              <a:ext uri="{FF2B5EF4-FFF2-40B4-BE49-F238E27FC236}">
                <a16:creationId xmlns:a16="http://schemas.microsoft.com/office/drawing/2014/main" id="{F89304F7-A6E7-7CC4-0983-B2D576362073}"/>
              </a:ext>
            </a:extLst>
          </p:cNvPr>
          <p:cNvSpPr/>
          <p:nvPr/>
        </p:nvSpPr>
        <p:spPr>
          <a:xfrm>
            <a:off x="2116279" y="1986395"/>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64490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68B1-B4EA-B97D-4436-BB326F4E847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99B9FA0-7FFE-D885-899B-3770F540EB1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4096D66-205E-3F69-9546-E8AD076CF2C0}"/>
              </a:ext>
            </a:extLst>
          </p:cNvPr>
          <p:cNvPicPr>
            <a:picLocks noChangeAspect="1"/>
          </p:cNvPicPr>
          <p:nvPr/>
        </p:nvPicPr>
        <p:blipFill>
          <a:blip r:embed="rId2"/>
          <a:stretch>
            <a:fillRect/>
          </a:stretch>
        </p:blipFill>
        <p:spPr>
          <a:xfrm>
            <a:off x="2824162" y="1762125"/>
            <a:ext cx="6543675" cy="3333750"/>
          </a:xfrm>
          <a:prstGeom prst="rect">
            <a:avLst/>
          </a:prstGeom>
        </p:spPr>
      </p:pic>
      <p:sp>
        <p:nvSpPr>
          <p:cNvPr id="4" name="Rectangle 3">
            <a:extLst>
              <a:ext uri="{FF2B5EF4-FFF2-40B4-BE49-F238E27FC236}">
                <a16:creationId xmlns:a16="http://schemas.microsoft.com/office/drawing/2014/main" id="{AB764DA2-9EBC-66C3-7759-8850C3B77675}"/>
              </a:ext>
            </a:extLst>
          </p:cNvPr>
          <p:cNvSpPr/>
          <p:nvPr/>
        </p:nvSpPr>
        <p:spPr>
          <a:xfrm>
            <a:off x="2698169" y="4649066"/>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339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8756-0476-B1E2-8023-425C62913DF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89E80EF-69C8-3F0B-84A4-5599FB1EECE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7205FA3-8003-1404-99A2-4F1C14C3DD35}"/>
              </a:ext>
            </a:extLst>
          </p:cNvPr>
          <p:cNvPicPr>
            <a:picLocks noChangeAspect="1"/>
          </p:cNvPicPr>
          <p:nvPr/>
        </p:nvPicPr>
        <p:blipFill>
          <a:blip r:embed="rId2"/>
          <a:stretch>
            <a:fillRect/>
          </a:stretch>
        </p:blipFill>
        <p:spPr>
          <a:xfrm>
            <a:off x="3190875" y="1204912"/>
            <a:ext cx="5810250" cy="4448175"/>
          </a:xfrm>
          <a:prstGeom prst="rect">
            <a:avLst/>
          </a:prstGeom>
        </p:spPr>
      </p:pic>
      <p:sp>
        <p:nvSpPr>
          <p:cNvPr id="4" name="Rectangle 3">
            <a:extLst>
              <a:ext uri="{FF2B5EF4-FFF2-40B4-BE49-F238E27FC236}">
                <a16:creationId xmlns:a16="http://schemas.microsoft.com/office/drawing/2014/main" id="{A0BFD342-5880-4839-CEFF-A8B1E1A7DFAB}"/>
              </a:ext>
            </a:extLst>
          </p:cNvPr>
          <p:cNvSpPr/>
          <p:nvPr/>
        </p:nvSpPr>
        <p:spPr>
          <a:xfrm>
            <a:off x="2895597" y="5206278"/>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26516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39E-7231-69E6-44D1-B97FDF8645D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B040192-228D-4196-FCBC-FEBC2CBD19DB}"/>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D57A4F4-7E44-4772-2FA7-BD6F8B67EB39}"/>
              </a:ext>
            </a:extLst>
          </p:cNvPr>
          <p:cNvPicPr>
            <a:picLocks noChangeAspect="1"/>
          </p:cNvPicPr>
          <p:nvPr/>
        </p:nvPicPr>
        <p:blipFill>
          <a:blip r:embed="rId2"/>
          <a:stretch>
            <a:fillRect/>
          </a:stretch>
        </p:blipFill>
        <p:spPr>
          <a:xfrm>
            <a:off x="2309812" y="1376362"/>
            <a:ext cx="7572375" cy="4105275"/>
          </a:xfrm>
          <a:prstGeom prst="rect">
            <a:avLst/>
          </a:prstGeom>
        </p:spPr>
      </p:pic>
      <p:sp>
        <p:nvSpPr>
          <p:cNvPr id="4" name="Rectangle 3">
            <a:extLst>
              <a:ext uri="{FF2B5EF4-FFF2-40B4-BE49-F238E27FC236}">
                <a16:creationId xmlns:a16="http://schemas.microsoft.com/office/drawing/2014/main" id="{D4B8B072-A56D-889B-F112-F6F14E4DAB48}"/>
              </a:ext>
            </a:extLst>
          </p:cNvPr>
          <p:cNvSpPr/>
          <p:nvPr/>
        </p:nvSpPr>
        <p:spPr>
          <a:xfrm>
            <a:off x="7592287" y="4526084"/>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8168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7C83-42A8-E42D-6996-DCB4A51ACBA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149FBC2-E66C-75DF-D020-0FB7A84DB88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608BEE4-1381-FF00-D1F3-FF4D90BB7AC8}"/>
              </a:ext>
            </a:extLst>
          </p:cNvPr>
          <p:cNvPicPr>
            <a:picLocks noChangeAspect="1"/>
          </p:cNvPicPr>
          <p:nvPr/>
        </p:nvPicPr>
        <p:blipFill>
          <a:blip r:embed="rId2"/>
          <a:stretch>
            <a:fillRect/>
          </a:stretch>
        </p:blipFill>
        <p:spPr>
          <a:xfrm>
            <a:off x="3248025" y="895350"/>
            <a:ext cx="5695950" cy="5067300"/>
          </a:xfrm>
          <a:prstGeom prst="rect">
            <a:avLst/>
          </a:prstGeom>
        </p:spPr>
      </p:pic>
      <p:sp>
        <p:nvSpPr>
          <p:cNvPr id="4" name="Rectangle 3">
            <a:extLst>
              <a:ext uri="{FF2B5EF4-FFF2-40B4-BE49-F238E27FC236}">
                <a16:creationId xmlns:a16="http://schemas.microsoft.com/office/drawing/2014/main" id="{1824FB1C-96AC-0E77-598C-10C60D3A8AC4}"/>
              </a:ext>
            </a:extLst>
          </p:cNvPr>
          <p:cNvSpPr/>
          <p:nvPr/>
        </p:nvSpPr>
        <p:spPr>
          <a:xfrm>
            <a:off x="3124197" y="5669084"/>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52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8650-B14E-5183-3BA7-F3AABAC8D4C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0AA8F83-9C91-A894-D28B-278DE8F2729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7150535-DBD0-D00B-2A92-572B1BCBA7DF}"/>
              </a:ext>
            </a:extLst>
          </p:cNvPr>
          <p:cNvPicPr>
            <a:picLocks noChangeAspect="1"/>
          </p:cNvPicPr>
          <p:nvPr/>
        </p:nvPicPr>
        <p:blipFill rotWithShape="1">
          <a:blip r:embed="rId2"/>
          <a:srcRect l="7244" r="9062"/>
          <a:stretch/>
        </p:blipFill>
        <p:spPr>
          <a:xfrm>
            <a:off x="994063" y="742109"/>
            <a:ext cx="10203873" cy="5721757"/>
          </a:xfrm>
          <a:prstGeom prst="rect">
            <a:avLst/>
          </a:prstGeom>
        </p:spPr>
      </p:pic>
      <p:sp>
        <p:nvSpPr>
          <p:cNvPr id="4" name="Rectangle 3">
            <a:extLst>
              <a:ext uri="{FF2B5EF4-FFF2-40B4-BE49-F238E27FC236}">
                <a16:creationId xmlns:a16="http://schemas.microsoft.com/office/drawing/2014/main" id="{49E7D759-3875-CB92-C4CC-E2D0A1728089}"/>
              </a:ext>
            </a:extLst>
          </p:cNvPr>
          <p:cNvSpPr/>
          <p:nvPr/>
        </p:nvSpPr>
        <p:spPr>
          <a:xfrm>
            <a:off x="994062" y="5721037"/>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37914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F13-1B8A-12C8-EFFF-1857170850D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B158A27-BE46-AC90-2E67-55D85D02480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02173B8-E3F0-5492-3D93-648884C2A9F1}"/>
              </a:ext>
            </a:extLst>
          </p:cNvPr>
          <p:cNvPicPr>
            <a:picLocks noChangeAspect="1"/>
          </p:cNvPicPr>
          <p:nvPr/>
        </p:nvPicPr>
        <p:blipFill>
          <a:blip r:embed="rId2"/>
          <a:stretch>
            <a:fillRect/>
          </a:stretch>
        </p:blipFill>
        <p:spPr>
          <a:xfrm>
            <a:off x="2709862" y="2066925"/>
            <a:ext cx="6772275" cy="2724150"/>
          </a:xfrm>
          <a:prstGeom prst="rect">
            <a:avLst/>
          </a:prstGeom>
        </p:spPr>
      </p:pic>
      <p:sp>
        <p:nvSpPr>
          <p:cNvPr id="4" name="Rectangle 3">
            <a:extLst>
              <a:ext uri="{FF2B5EF4-FFF2-40B4-BE49-F238E27FC236}">
                <a16:creationId xmlns:a16="http://schemas.microsoft.com/office/drawing/2014/main" id="{0579DFBE-1D2E-AC22-55B4-EAAC8DEF9FDE}"/>
              </a:ext>
            </a:extLst>
          </p:cNvPr>
          <p:cNvSpPr/>
          <p:nvPr/>
        </p:nvSpPr>
        <p:spPr>
          <a:xfrm>
            <a:off x="7221682" y="4156364"/>
            <a:ext cx="2358736" cy="270163"/>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C48F231-EE33-9306-33A4-4E5DB727850C}"/>
              </a:ext>
            </a:extLst>
          </p:cNvPr>
          <p:cNvSpPr/>
          <p:nvPr/>
        </p:nvSpPr>
        <p:spPr>
          <a:xfrm>
            <a:off x="2365660" y="1843520"/>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653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3E3E4-CE57-E93C-1F10-242AEED12E0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D788E55-E2E8-B5A0-3FDE-CD14E3CA258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C611A1C-780A-868C-9D66-C44E8964DBD7}"/>
              </a:ext>
            </a:extLst>
          </p:cNvPr>
          <p:cNvPicPr>
            <a:picLocks noChangeAspect="1"/>
          </p:cNvPicPr>
          <p:nvPr/>
        </p:nvPicPr>
        <p:blipFill>
          <a:blip r:embed="rId2"/>
          <a:stretch>
            <a:fillRect/>
          </a:stretch>
        </p:blipFill>
        <p:spPr>
          <a:xfrm>
            <a:off x="1066005" y="1454727"/>
            <a:ext cx="10059990" cy="3948546"/>
          </a:xfrm>
          <a:prstGeom prst="rect">
            <a:avLst/>
          </a:prstGeom>
        </p:spPr>
      </p:pic>
      <p:sp>
        <p:nvSpPr>
          <p:cNvPr id="4" name="Rectangle 3">
            <a:extLst>
              <a:ext uri="{FF2B5EF4-FFF2-40B4-BE49-F238E27FC236}">
                <a16:creationId xmlns:a16="http://schemas.microsoft.com/office/drawing/2014/main" id="{3D9EFA5A-2CC4-5607-3A63-DDF42A3DF072}"/>
              </a:ext>
            </a:extLst>
          </p:cNvPr>
          <p:cNvSpPr/>
          <p:nvPr/>
        </p:nvSpPr>
        <p:spPr>
          <a:xfrm>
            <a:off x="1066004" y="4827420"/>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507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CD39-F69B-D40C-0908-57342F03D85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23F08C7-30B8-0D91-0551-02A6571B961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03EDAC0-F4F6-C6E5-C6E5-1469CF375455}"/>
              </a:ext>
            </a:extLst>
          </p:cNvPr>
          <p:cNvPicPr>
            <a:picLocks noChangeAspect="1"/>
          </p:cNvPicPr>
          <p:nvPr/>
        </p:nvPicPr>
        <p:blipFill>
          <a:blip r:embed="rId2"/>
          <a:stretch>
            <a:fillRect/>
          </a:stretch>
        </p:blipFill>
        <p:spPr>
          <a:xfrm>
            <a:off x="1946564" y="660681"/>
            <a:ext cx="8298872" cy="5536638"/>
          </a:xfrm>
          <a:prstGeom prst="rect">
            <a:avLst/>
          </a:prstGeom>
        </p:spPr>
      </p:pic>
      <p:sp>
        <p:nvSpPr>
          <p:cNvPr id="4" name="Rectangle 3">
            <a:extLst>
              <a:ext uri="{FF2B5EF4-FFF2-40B4-BE49-F238E27FC236}">
                <a16:creationId xmlns:a16="http://schemas.microsoft.com/office/drawing/2014/main" id="{74D23236-B5CC-65FB-9193-CF1337169086}"/>
              </a:ext>
            </a:extLst>
          </p:cNvPr>
          <p:cNvSpPr/>
          <p:nvPr/>
        </p:nvSpPr>
        <p:spPr>
          <a:xfrm>
            <a:off x="6452755" y="4208319"/>
            <a:ext cx="2358736" cy="976745"/>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79A109B-0544-F262-3663-73C674C47348}"/>
              </a:ext>
            </a:extLst>
          </p:cNvPr>
          <p:cNvSpPr/>
          <p:nvPr/>
        </p:nvSpPr>
        <p:spPr>
          <a:xfrm>
            <a:off x="1918849" y="5691552"/>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7992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FDB3-4F4C-D4C6-7ECE-A74DC7EAE09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F37E93C-B051-1D2C-B6A7-F4BCEEAD98B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2C4AC61-09B4-47D8-7CC7-197A0DFE0928}"/>
              </a:ext>
            </a:extLst>
          </p:cNvPr>
          <p:cNvPicPr>
            <a:picLocks noChangeAspect="1"/>
          </p:cNvPicPr>
          <p:nvPr/>
        </p:nvPicPr>
        <p:blipFill>
          <a:blip r:embed="rId2"/>
          <a:stretch>
            <a:fillRect/>
          </a:stretch>
        </p:blipFill>
        <p:spPr>
          <a:xfrm>
            <a:off x="2309812" y="1109662"/>
            <a:ext cx="7572375" cy="4638675"/>
          </a:xfrm>
          <a:prstGeom prst="rect">
            <a:avLst/>
          </a:prstGeom>
        </p:spPr>
      </p:pic>
      <p:sp>
        <p:nvSpPr>
          <p:cNvPr id="4" name="Rectangle 3">
            <a:extLst>
              <a:ext uri="{FF2B5EF4-FFF2-40B4-BE49-F238E27FC236}">
                <a16:creationId xmlns:a16="http://schemas.microsoft.com/office/drawing/2014/main" id="{A9A2B660-F0A3-9DE7-FB33-A968C6A6A8B9}"/>
              </a:ext>
            </a:extLst>
          </p:cNvPr>
          <p:cNvSpPr/>
          <p:nvPr/>
        </p:nvSpPr>
        <p:spPr>
          <a:xfrm>
            <a:off x="2067790" y="3158836"/>
            <a:ext cx="2774373" cy="737755"/>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4703BEB-8C34-6A53-2894-74134EC6E420}"/>
              </a:ext>
            </a:extLst>
          </p:cNvPr>
          <p:cNvSpPr/>
          <p:nvPr/>
        </p:nvSpPr>
        <p:spPr>
          <a:xfrm>
            <a:off x="1970806" y="5371539"/>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39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B72A-3732-2D8D-061C-080A074F866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253D0A9-EA75-C4B8-1D07-4BA9E4D68386}"/>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7C1BA00-02B4-4DD9-34EE-5E879E24AF54}"/>
              </a:ext>
            </a:extLst>
          </p:cNvPr>
          <p:cNvPicPr>
            <a:picLocks noChangeAspect="1"/>
          </p:cNvPicPr>
          <p:nvPr/>
        </p:nvPicPr>
        <p:blipFill>
          <a:blip r:embed="rId2"/>
          <a:stretch>
            <a:fillRect/>
          </a:stretch>
        </p:blipFill>
        <p:spPr>
          <a:xfrm>
            <a:off x="2414587" y="709612"/>
            <a:ext cx="7362825" cy="5438775"/>
          </a:xfrm>
          <a:prstGeom prst="rect">
            <a:avLst/>
          </a:prstGeom>
        </p:spPr>
      </p:pic>
      <p:sp>
        <p:nvSpPr>
          <p:cNvPr id="4" name="Rectangle 3">
            <a:extLst>
              <a:ext uri="{FF2B5EF4-FFF2-40B4-BE49-F238E27FC236}">
                <a16:creationId xmlns:a16="http://schemas.microsoft.com/office/drawing/2014/main" id="{05AC3A26-B76C-D5E2-73D4-EADD59014C50}"/>
              </a:ext>
            </a:extLst>
          </p:cNvPr>
          <p:cNvSpPr/>
          <p:nvPr/>
        </p:nvSpPr>
        <p:spPr>
          <a:xfrm>
            <a:off x="2272142" y="5763924"/>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8533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6A49-D4FF-4E31-6122-ADC41C0AA06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68E41DF-4158-D9AD-59C3-63CD9AC88A2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629F90C-B25B-B907-66FB-8F563555C461}"/>
              </a:ext>
            </a:extLst>
          </p:cNvPr>
          <p:cNvPicPr>
            <a:picLocks noChangeAspect="1"/>
          </p:cNvPicPr>
          <p:nvPr/>
        </p:nvPicPr>
        <p:blipFill>
          <a:blip r:embed="rId2"/>
          <a:stretch>
            <a:fillRect/>
          </a:stretch>
        </p:blipFill>
        <p:spPr>
          <a:xfrm>
            <a:off x="2528887" y="1685925"/>
            <a:ext cx="7134225" cy="3486150"/>
          </a:xfrm>
          <a:prstGeom prst="rect">
            <a:avLst/>
          </a:prstGeom>
        </p:spPr>
      </p:pic>
      <p:sp>
        <p:nvSpPr>
          <p:cNvPr id="4" name="Rectangle 3">
            <a:extLst>
              <a:ext uri="{FF2B5EF4-FFF2-40B4-BE49-F238E27FC236}">
                <a16:creationId xmlns:a16="http://schemas.microsoft.com/office/drawing/2014/main" id="{D6189C2C-CE3B-E784-4697-771EF8704836}"/>
              </a:ext>
            </a:extLst>
          </p:cNvPr>
          <p:cNvSpPr/>
          <p:nvPr/>
        </p:nvSpPr>
        <p:spPr>
          <a:xfrm>
            <a:off x="2292924" y="4725266"/>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6847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07A3-04D7-4123-B1D7-AF4433D6FEA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C956A30-AC9D-0E08-6E99-DF296D69BB2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EFDB707-DB75-4CB1-9CC2-9A87A3EAA8C6}"/>
              </a:ext>
            </a:extLst>
          </p:cNvPr>
          <p:cNvPicPr>
            <a:picLocks noChangeAspect="1"/>
          </p:cNvPicPr>
          <p:nvPr/>
        </p:nvPicPr>
        <p:blipFill>
          <a:blip r:embed="rId2"/>
          <a:stretch>
            <a:fillRect/>
          </a:stretch>
        </p:blipFill>
        <p:spPr>
          <a:xfrm>
            <a:off x="2300287" y="1962150"/>
            <a:ext cx="7591425" cy="2933700"/>
          </a:xfrm>
          <a:prstGeom prst="rect">
            <a:avLst/>
          </a:prstGeom>
        </p:spPr>
      </p:pic>
      <p:sp>
        <p:nvSpPr>
          <p:cNvPr id="4" name="Rectangle 3">
            <a:extLst>
              <a:ext uri="{FF2B5EF4-FFF2-40B4-BE49-F238E27FC236}">
                <a16:creationId xmlns:a16="http://schemas.microsoft.com/office/drawing/2014/main" id="{5009EE76-A7F3-2F89-F622-956933EEF73E}"/>
              </a:ext>
            </a:extLst>
          </p:cNvPr>
          <p:cNvSpPr/>
          <p:nvPr/>
        </p:nvSpPr>
        <p:spPr>
          <a:xfrm>
            <a:off x="2168233" y="4469823"/>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6045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0573-1CBC-1A5E-CF1D-15C9F2E367A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7041744-BB01-B108-E6E0-D18670A436E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DD2F313-97C3-4F41-053F-2ECF4FF62FE0}"/>
              </a:ext>
            </a:extLst>
          </p:cNvPr>
          <p:cNvPicPr>
            <a:picLocks noChangeAspect="1"/>
          </p:cNvPicPr>
          <p:nvPr/>
        </p:nvPicPr>
        <p:blipFill>
          <a:blip r:embed="rId2"/>
          <a:stretch>
            <a:fillRect/>
          </a:stretch>
        </p:blipFill>
        <p:spPr>
          <a:xfrm>
            <a:off x="2376487" y="1976437"/>
            <a:ext cx="7439025" cy="2905125"/>
          </a:xfrm>
          <a:prstGeom prst="rect">
            <a:avLst/>
          </a:prstGeom>
        </p:spPr>
      </p:pic>
      <p:sp>
        <p:nvSpPr>
          <p:cNvPr id="4" name="Rectangle 3">
            <a:extLst>
              <a:ext uri="{FF2B5EF4-FFF2-40B4-BE49-F238E27FC236}">
                <a16:creationId xmlns:a16="http://schemas.microsoft.com/office/drawing/2014/main" id="{9EA2DE3C-9B2B-6925-F492-C3D6E1072ECA}"/>
              </a:ext>
            </a:extLst>
          </p:cNvPr>
          <p:cNvSpPr/>
          <p:nvPr/>
        </p:nvSpPr>
        <p:spPr>
          <a:xfrm>
            <a:off x="7804871" y="4141621"/>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4297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24371-D4A0-C3AB-F3D7-1E5800395F1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2DE09C5-3E02-7793-204F-78C80C77779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5EA4B8B-06B4-1C7A-A68B-185899775B3E}"/>
              </a:ext>
            </a:extLst>
          </p:cNvPr>
          <p:cNvPicPr>
            <a:picLocks noChangeAspect="1"/>
          </p:cNvPicPr>
          <p:nvPr/>
        </p:nvPicPr>
        <p:blipFill>
          <a:blip r:embed="rId2"/>
          <a:stretch>
            <a:fillRect/>
          </a:stretch>
        </p:blipFill>
        <p:spPr>
          <a:xfrm>
            <a:off x="2228850" y="1352550"/>
            <a:ext cx="7734300" cy="4152900"/>
          </a:xfrm>
          <a:prstGeom prst="rect">
            <a:avLst/>
          </a:prstGeom>
        </p:spPr>
      </p:pic>
      <p:sp>
        <p:nvSpPr>
          <p:cNvPr id="4" name="Rectangle 3">
            <a:extLst>
              <a:ext uri="{FF2B5EF4-FFF2-40B4-BE49-F238E27FC236}">
                <a16:creationId xmlns:a16="http://schemas.microsoft.com/office/drawing/2014/main" id="{1D1ADE9F-33F0-DA2F-DD3B-A665AE81F629}"/>
              </a:ext>
            </a:extLst>
          </p:cNvPr>
          <p:cNvSpPr/>
          <p:nvPr/>
        </p:nvSpPr>
        <p:spPr>
          <a:xfrm>
            <a:off x="8129156" y="4391002"/>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2158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8828-A843-C2E2-0E53-6C78B925BF6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A02E32E-F747-D39F-A4D4-2F4F40DDF46E}"/>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25BA60C-F673-E3A9-661F-6E0E43F094C4}"/>
              </a:ext>
            </a:extLst>
          </p:cNvPr>
          <p:cNvPicPr>
            <a:picLocks noChangeAspect="1"/>
          </p:cNvPicPr>
          <p:nvPr/>
        </p:nvPicPr>
        <p:blipFill>
          <a:blip r:embed="rId2"/>
          <a:stretch>
            <a:fillRect/>
          </a:stretch>
        </p:blipFill>
        <p:spPr>
          <a:xfrm>
            <a:off x="3224212" y="1500187"/>
            <a:ext cx="5743575" cy="3857625"/>
          </a:xfrm>
          <a:prstGeom prst="rect">
            <a:avLst/>
          </a:prstGeom>
        </p:spPr>
      </p:pic>
      <p:sp>
        <p:nvSpPr>
          <p:cNvPr id="4" name="Rectangle 3">
            <a:extLst>
              <a:ext uri="{FF2B5EF4-FFF2-40B4-BE49-F238E27FC236}">
                <a16:creationId xmlns:a16="http://schemas.microsoft.com/office/drawing/2014/main" id="{76F33D70-D1A6-E3CE-E8C3-C08647798229}"/>
              </a:ext>
            </a:extLst>
          </p:cNvPr>
          <p:cNvSpPr/>
          <p:nvPr/>
        </p:nvSpPr>
        <p:spPr>
          <a:xfrm>
            <a:off x="3124197" y="4911003"/>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9687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0505C-B72D-0EEA-889E-BAA8CD4D3BC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46DE1FC-4264-6555-4D7B-771ADF82B5F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A20B5A4-B6DB-59BC-30E5-8FCDF1802691}"/>
              </a:ext>
            </a:extLst>
          </p:cNvPr>
          <p:cNvPicPr>
            <a:picLocks noChangeAspect="1"/>
          </p:cNvPicPr>
          <p:nvPr/>
        </p:nvPicPr>
        <p:blipFill rotWithShape="1">
          <a:blip r:embed="rId2"/>
          <a:srcRect l="9034" r="2414"/>
          <a:stretch/>
        </p:blipFill>
        <p:spPr>
          <a:xfrm>
            <a:off x="831273" y="211787"/>
            <a:ext cx="10796155" cy="6252079"/>
          </a:xfrm>
          <a:prstGeom prst="rect">
            <a:avLst/>
          </a:prstGeom>
        </p:spPr>
      </p:pic>
      <p:sp>
        <p:nvSpPr>
          <p:cNvPr id="6" name="Rectangle 5">
            <a:extLst>
              <a:ext uri="{FF2B5EF4-FFF2-40B4-BE49-F238E27FC236}">
                <a16:creationId xmlns:a16="http://schemas.microsoft.com/office/drawing/2014/main" id="{F684D7DC-8849-C33D-1012-8C855601D35A}"/>
              </a:ext>
            </a:extLst>
          </p:cNvPr>
          <p:cNvSpPr/>
          <p:nvPr/>
        </p:nvSpPr>
        <p:spPr>
          <a:xfrm>
            <a:off x="827806" y="5856120"/>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754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A8D9-46C4-E5B7-8803-58BE8699206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84A2B0E-26AB-A197-74BB-2315369CDF4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A337B9B9-ADF8-F7C9-3F9F-D4D618B5586A}"/>
              </a:ext>
            </a:extLst>
          </p:cNvPr>
          <p:cNvPicPr>
            <a:picLocks noChangeAspect="1"/>
          </p:cNvPicPr>
          <p:nvPr/>
        </p:nvPicPr>
        <p:blipFill rotWithShape="1">
          <a:blip r:embed="rId2"/>
          <a:srcRect r="28875"/>
          <a:stretch/>
        </p:blipFill>
        <p:spPr>
          <a:xfrm>
            <a:off x="2447925" y="1928812"/>
            <a:ext cx="5189393" cy="3000375"/>
          </a:xfrm>
          <a:prstGeom prst="rect">
            <a:avLst/>
          </a:prstGeom>
        </p:spPr>
      </p:pic>
      <p:sp>
        <p:nvSpPr>
          <p:cNvPr id="4" name="Rectangle 3">
            <a:extLst>
              <a:ext uri="{FF2B5EF4-FFF2-40B4-BE49-F238E27FC236}">
                <a16:creationId xmlns:a16="http://schemas.microsoft.com/office/drawing/2014/main" id="{D1BB611F-ABD1-7D9B-5C65-5A24869C9AD2}"/>
              </a:ext>
            </a:extLst>
          </p:cNvPr>
          <p:cNvSpPr/>
          <p:nvPr/>
        </p:nvSpPr>
        <p:spPr>
          <a:xfrm>
            <a:off x="2240970" y="4245529"/>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6821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B827-6519-F548-63B0-CF62DD6664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2E601B3C-20DC-DFC8-DD0F-06897B4BAB4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B6B7BE2-05C3-BEDA-1AE3-C66613639B87}"/>
              </a:ext>
            </a:extLst>
          </p:cNvPr>
          <p:cNvPicPr>
            <a:picLocks noChangeAspect="1"/>
          </p:cNvPicPr>
          <p:nvPr/>
        </p:nvPicPr>
        <p:blipFill>
          <a:blip r:embed="rId2"/>
          <a:stretch>
            <a:fillRect/>
          </a:stretch>
        </p:blipFill>
        <p:spPr>
          <a:xfrm>
            <a:off x="4224337" y="804862"/>
            <a:ext cx="3743325" cy="5248275"/>
          </a:xfrm>
          <a:prstGeom prst="rect">
            <a:avLst/>
          </a:prstGeom>
        </p:spPr>
      </p:pic>
      <p:sp>
        <p:nvSpPr>
          <p:cNvPr id="4" name="Rectangle 3">
            <a:extLst>
              <a:ext uri="{FF2B5EF4-FFF2-40B4-BE49-F238E27FC236}">
                <a16:creationId xmlns:a16="http://schemas.microsoft.com/office/drawing/2014/main" id="{2C7ACEDF-D039-2CCB-FE6C-5E20B8AB22AB}"/>
              </a:ext>
            </a:extLst>
          </p:cNvPr>
          <p:cNvSpPr/>
          <p:nvPr/>
        </p:nvSpPr>
        <p:spPr>
          <a:xfrm>
            <a:off x="4007424" y="5606328"/>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2288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E47E-1D00-D7C7-6E74-1152911B037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8E324C-9DE5-8F2B-BF70-B94BB2BFF37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2D56F9D-7883-EB1A-775E-9BEC462ECE71}"/>
              </a:ext>
            </a:extLst>
          </p:cNvPr>
          <p:cNvPicPr>
            <a:picLocks noChangeAspect="1"/>
          </p:cNvPicPr>
          <p:nvPr/>
        </p:nvPicPr>
        <p:blipFill>
          <a:blip r:embed="rId2"/>
          <a:stretch>
            <a:fillRect/>
          </a:stretch>
        </p:blipFill>
        <p:spPr>
          <a:xfrm>
            <a:off x="2414587" y="1914525"/>
            <a:ext cx="7362825" cy="3028950"/>
          </a:xfrm>
          <a:prstGeom prst="rect">
            <a:avLst/>
          </a:prstGeom>
        </p:spPr>
      </p:pic>
      <p:sp>
        <p:nvSpPr>
          <p:cNvPr id="4" name="Rectangle 3">
            <a:extLst>
              <a:ext uri="{FF2B5EF4-FFF2-40B4-BE49-F238E27FC236}">
                <a16:creationId xmlns:a16="http://schemas.microsoft.com/office/drawing/2014/main" id="{C12D5585-0F32-D510-4C66-7212F487700A}"/>
              </a:ext>
            </a:extLst>
          </p:cNvPr>
          <p:cNvSpPr/>
          <p:nvPr/>
        </p:nvSpPr>
        <p:spPr>
          <a:xfrm>
            <a:off x="7561115" y="4048102"/>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24482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3BFC-0510-E290-F5CA-C3CFF77CE47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F18A1572-0C6A-9B9F-046E-B0F2FEEA121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8BFF2953-CA28-AA07-BEFC-CFF9372DBAD1}"/>
              </a:ext>
            </a:extLst>
          </p:cNvPr>
          <p:cNvPicPr>
            <a:picLocks noChangeAspect="1"/>
          </p:cNvPicPr>
          <p:nvPr/>
        </p:nvPicPr>
        <p:blipFill>
          <a:blip r:embed="rId2"/>
          <a:stretch>
            <a:fillRect/>
          </a:stretch>
        </p:blipFill>
        <p:spPr>
          <a:xfrm>
            <a:off x="2928937" y="2043112"/>
            <a:ext cx="6334125" cy="2771775"/>
          </a:xfrm>
          <a:prstGeom prst="rect">
            <a:avLst/>
          </a:prstGeom>
        </p:spPr>
      </p:pic>
      <p:sp>
        <p:nvSpPr>
          <p:cNvPr id="4" name="Rectangle 3">
            <a:extLst>
              <a:ext uri="{FF2B5EF4-FFF2-40B4-BE49-F238E27FC236}">
                <a16:creationId xmlns:a16="http://schemas.microsoft.com/office/drawing/2014/main" id="{BD8BBFFA-573D-3A2B-E412-1FE972C87969}"/>
              </a:ext>
            </a:extLst>
          </p:cNvPr>
          <p:cNvSpPr/>
          <p:nvPr/>
        </p:nvSpPr>
        <p:spPr>
          <a:xfrm>
            <a:off x="2635824" y="4276701"/>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0775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F4CB-CABF-A1B3-FD3D-D19041CEBBE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B39F65A-353C-5782-FEAF-6661B0F15CB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3D4F171-CBD8-C972-9A83-58F81A2590ED}"/>
              </a:ext>
            </a:extLst>
          </p:cNvPr>
          <p:cNvPicPr>
            <a:picLocks noChangeAspect="1"/>
          </p:cNvPicPr>
          <p:nvPr/>
        </p:nvPicPr>
        <p:blipFill>
          <a:blip r:embed="rId2"/>
          <a:stretch>
            <a:fillRect/>
          </a:stretch>
        </p:blipFill>
        <p:spPr>
          <a:xfrm>
            <a:off x="2324100" y="1885950"/>
            <a:ext cx="7543800" cy="3086100"/>
          </a:xfrm>
          <a:prstGeom prst="rect">
            <a:avLst/>
          </a:prstGeom>
        </p:spPr>
      </p:pic>
      <p:sp>
        <p:nvSpPr>
          <p:cNvPr id="4" name="Rectangle 3">
            <a:extLst>
              <a:ext uri="{FF2B5EF4-FFF2-40B4-BE49-F238E27FC236}">
                <a16:creationId xmlns:a16="http://schemas.microsoft.com/office/drawing/2014/main" id="{2E4C5BD5-AD83-CBA0-A594-A55706F118D2}"/>
              </a:ext>
            </a:extLst>
          </p:cNvPr>
          <p:cNvSpPr/>
          <p:nvPr/>
        </p:nvSpPr>
        <p:spPr>
          <a:xfrm>
            <a:off x="1934441" y="1688521"/>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5234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889C1-4520-0927-CBE0-3DC29EB46EF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6116487-A38A-D97D-7517-68FA0061B37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30C2107-1CD9-A50F-5E04-C9579BC7EDED}"/>
              </a:ext>
            </a:extLst>
          </p:cNvPr>
          <p:cNvPicPr>
            <a:picLocks noChangeAspect="1"/>
          </p:cNvPicPr>
          <p:nvPr/>
        </p:nvPicPr>
        <p:blipFill>
          <a:blip r:embed="rId2"/>
          <a:stretch>
            <a:fillRect/>
          </a:stretch>
        </p:blipFill>
        <p:spPr>
          <a:xfrm>
            <a:off x="2495550" y="1200150"/>
            <a:ext cx="7200900" cy="4457700"/>
          </a:xfrm>
          <a:prstGeom prst="rect">
            <a:avLst/>
          </a:prstGeom>
        </p:spPr>
      </p:pic>
    </p:spTree>
    <p:extLst>
      <p:ext uri="{BB962C8B-B14F-4D97-AF65-F5344CB8AC3E}">
        <p14:creationId xmlns:p14="http://schemas.microsoft.com/office/powerpoint/2010/main" val="1693991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4FDA-329E-B01E-7DF2-15BEFC7FD0F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6F8D8A41-1321-347B-5573-7E448EE22DE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BF84330-A25D-97E9-AA0B-F7B050905F2D}"/>
              </a:ext>
            </a:extLst>
          </p:cNvPr>
          <p:cNvPicPr>
            <a:picLocks noChangeAspect="1"/>
          </p:cNvPicPr>
          <p:nvPr/>
        </p:nvPicPr>
        <p:blipFill>
          <a:blip r:embed="rId2"/>
          <a:stretch>
            <a:fillRect/>
          </a:stretch>
        </p:blipFill>
        <p:spPr>
          <a:xfrm>
            <a:off x="2433637" y="1195387"/>
            <a:ext cx="7324725" cy="4467225"/>
          </a:xfrm>
          <a:prstGeom prst="rect">
            <a:avLst/>
          </a:prstGeom>
        </p:spPr>
      </p:pic>
    </p:spTree>
    <p:extLst>
      <p:ext uri="{BB962C8B-B14F-4D97-AF65-F5344CB8AC3E}">
        <p14:creationId xmlns:p14="http://schemas.microsoft.com/office/powerpoint/2010/main" val="3235838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24000" y="1122363"/>
            <a:ext cx="9144000" cy="4336328"/>
          </a:xfrm>
        </p:spPr>
        <p:txBody>
          <a:bodyPr/>
          <a:lstStyle/>
          <a:p>
            <a:pPr>
              <a:lnSpc>
                <a:spcPct val="200000"/>
              </a:lnSpc>
            </a:pPr>
            <a:r>
              <a:rPr lang="en-US" sz="16600" dirty="0">
                <a:latin typeface="Bernard MT Condensed" panose="02050806060905020404" pitchFamily="18" charset="0"/>
              </a:rPr>
              <a:t>Thanks</a:t>
            </a:r>
          </a:p>
        </p:txBody>
      </p:sp>
    </p:spTree>
    <p:extLst>
      <p:ext uri="{BB962C8B-B14F-4D97-AF65-F5344CB8AC3E}">
        <p14:creationId xmlns:p14="http://schemas.microsoft.com/office/powerpoint/2010/main" val="1387742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8B4CD-2DF9-9E4A-20F4-65C960FC0095}"/>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3B61AA60-BC0C-B963-BC19-DB55227ED615}"/>
              </a:ext>
            </a:extLst>
          </p:cNvPr>
          <p:cNvSpPr>
            <a:spLocks noGrp="1"/>
          </p:cNvSpPr>
          <p:nvPr>
            <p:ph type="body" idx="1"/>
          </p:nvPr>
        </p:nvSpPr>
        <p:spPr/>
        <p:txBody>
          <a:bodyPr/>
          <a:lstStyle/>
          <a:p>
            <a:endParaRPr lang="en-IN" dirty="0"/>
          </a:p>
        </p:txBody>
      </p:sp>
      <p:pic>
        <p:nvPicPr>
          <p:cNvPr id="1026" name="Picture 2" descr="Apache Kafka helps to solve many of the challenges associated with the integration of data from multiple different systems. This diagram shows how complex the flow of data can be when systems are not decoupled.">
            <a:extLst>
              <a:ext uri="{FF2B5EF4-FFF2-40B4-BE49-F238E27FC236}">
                <a16:creationId xmlns:a16="http://schemas.microsoft.com/office/drawing/2014/main" id="{374C3610-EFC2-FEA6-AAAF-60D06E9AE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5950"/>
            <a:ext cx="12192000" cy="562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865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365CC-C1A9-4493-14DD-4C3C4AC0C8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9636BB-6C3B-361B-0317-2E4DD4745F6A}"/>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527DE7A0-DD39-2765-A99B-05EBAC1D7747}"/>
              </a:ext>
            </a:extLst>
          </p:cNvPr>
          <p:cNvSpPr>
            <a:spLocks noGrp="1"/>
          </p:cNvSpPr>
          <p:nvPr>
            <p:ph type="body" idx="1"/>
          </p:nvPr>
        </p:nvSpPr>
        <p:spPr/>
        <p:txBody>
          <a:bodyPr/>
          <a:lstStyle/>
          <a:p>
            <a:endParaRPr lang="en-IN" dirty="0"/>
          </a:p>
        </p:txBody>
      </p:sp>
      <p:pic>
        <p:nvPicPr>
          <p:cNvPr id="2050" name="Picture 2" descr="Apache Kafka provides an effective way for organisations to overcome data integration challenges by making it easy to decouple different systems">
            <a:extLst>
              <a:ext uri="{FF2B5EF4-FFF2-40B4-BE49-F238E27FC236}">
                <a16:creationId xmlns:a16="http://schemas.microsoft.com/office/drawing/2014/main" id="{C518EF67-7E1D-987A-2D55-3E61F370A1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0"/>
            <a:ext cx="10183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4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FEF1-DA7A-1089-8B0B-0B20F0710DE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BFA85FF-3E4C-759C-C74A-9BD413E3AC83}"/>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D9DC154F-C49F-4D5E-CAB3-0C94527AB791}"/>
              </a:ext>
            </a:extLst>
          </p:cNvPr>
          <p:cNvPicPr>
            <a:picLocks noChangeAspect="1"/>
          </p:cNvPicPr>
          <p:nvPr/>
        </p:nvPicPr>
        <p:blipFill>
          <a:blip r:embed="rId2"/>
          <a:stretch>
            <a:fillRect/>
          </a:stretch>
        </p:blipFill>
        <p:spPr>
          <a:xfrm>
            <a:off x="1691780" y="0"/>
            <a:ext cx="8808440" cy="6858000"/>
          </a:xfrm>
          <a:prstGeom prst="rect">
            <a:avLst/>
          </a:prstGeom>
        </p:spPr>
      </p:pic>
      <p:sp>
        <p:nvSpPr>
          <p:cNvPr id="4" name="Rectangle 3">
            <a:extLst>
              <a:ext uri="{FF2B5EF4-FFF2-40B4-BE49-F238E27FC236}">
                <a16:creationId xmlns:a16="http://schemas.microsoft.com/office/drawing/2014/main" id="{FF8158BD-F351-3B75-A71D-AE0E4CDE4624}"/>
              </a:ext>
            </a:extLst>
          </p:cNvPr>
          <p:cNvSpPr/>
          <p:nvPr/>
        </p:nvSpPr>
        <p:spPr>
          <a:xfrm>
            <a:off x="4998027" y="4966855"/>
            <a:ext cx="4010891" cy="115339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7D4B8CE-A7DF-F477-248F-B0B443F89946}"/>
              </a:ext>
            </a:extLst>
          </p:cNvPr>
          <p:cNvSpPr/>
          <p:nvPr/>
        </p:nvSpPr>
        <p:spPr>
          <a:xfrm>
            <a:off x="1794160" y="6273384"/>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5192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8F67C-9C93-72B2-40DB-D1295AD549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98BC24-8B5C-A17F-A5E3-03407F2CDC1F}"/>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A442D289-121F-4554-666C-95AE136550F0}"/>
              </a:ext>
            </a:extLst>
          </p:cNvPr>
          <p:cNvSpPr>
            <a:spLocks noGrp="1"/>
          </p:cNvSpPr>
          <p:nvPr>
            <p:ph type="body" idx="1"/>
          </p:nvPr>
        </p:nvSpPr>
        <p:spPr/>
        <p:txBody>
          <a:bodyPr/>
          <a:lstStyle/>
          <a:p>
            <a:endParaRPr lang="en-IN" dirty="0"/>
          </a:p>
        </p:txBody>
      </p:sp>
      <p:pic>
        <p:nvPicPr>
          <p:cNvPr id="3074" name="Picture 2" descr="Apache Kafka allows for data from various different business applications and sources to flow into a real-time data pipeline that can process millions of events per second.">
            <a:extLst>
              <a:ext uri="{FF2B5EF4-FFF2-40B4-BE49-F238E27FC236}">
                <a16:creationId xmlns:a16="http://schemas.microsoft.com/office/drawing/2014/main" id="{8BC2862C-FBAA-CE1B-27C2-553B523DA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550" y="0"/>
            <a:ext cx="9993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50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A22E8-7CA6-593C-557F-26453C5215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79CA03-2731-8EF4-3A32-AF38B0C4BCC0}"/>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39F898ED-2606-688F-7E6A-401DB9DDF746}"/>
              </a:ext>
            </a:extLst>
          </p:cNvPr>
          <p:cNvSpPr>
            <a:spLocks noGrp="1"/>
          </p:cNvSpPr>
          <p:nvPr>
            <p:ph type="body" idx="1"/>
          </p:nvPr>
        </p:nvSpPr>
        <p:spPr/>
        <p:txBody>
          <a:bodyPr/>
          <a:lstStyle/>
          <a:p>
            <a:endParaRPr lang="en-IN" dirty="0"/>
          </a:p>
        </p:txBody>
      </p:sp>
      <p:pic>
        <p:nvPicPr>
          <p:cNvPr id="4098" name="Picture 2" descr="Apache Kafka Components. An overview of the relationship between Kafka clusters, Kafka topics, Kafka producers and Kafka Consumers.">
            <a:extLst>
              <a:ext uri="{FF2B5EF4-FFF2-40B4-BE49-F238E27FC236}">
                <a16:creationId xmlns:a16="http://schemas.microsoft.com/office/drawing/2014/main" id="{05CF78F6-09C2-158C-530A-F7F758C64E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0063"/>
            <a:ext cx="12192000" cy="331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203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0CC77-3C1F-0923-657F-46B99CC01C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CBD08-8D96-E62B-C62E-05F4D266D1B0}"/>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7EE26F73-9500-40E5-06C2-CE072313A6A0}"/>
              </a:ext>
            </a:extLst>
          </p:cNvPr>
          <p:cNvSpPr>
            <a:spLocks noGrp="1"/>
          </p:cNvSpPr>
          <p:nvPr>
            <p:ph type="body" idx="1"/>
          </p:nvPr>
        </p:nvSpPr>
        <p:spPr/>
        <p:txBody>
          <a:bodyPr/>
          <a:lstStyle/>
          <a:p>
            <a:endParaRPr lang="en-IN" dirty="0"/>
          </a:p>
        </p:txBody>
      </p:sp>
      <p:pic>
        <p:nvPicPr>
          <p:cNvPr id="5122" name="Picture 2" descr="An illustrated example of how Apache Kafka and Kafka Streams can support stream processing applications for real-time analytics and other use cases.">
            <a:extLst>
              <a:ext uri="{FF2B5EF4-FFF2-40B4-BE49-F238E27FC236}">
                <a16:creationId xmlns:a16="http://schemas.microsoft.com/office/drawing/2014/main" id="{0F49ED89-B1E2-0A4E-0FF0-45BA4F1D4B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613"/>
            <a:ext cx="12192000" cy="5437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48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EB7AA-8EF3-9B59-49AB-0BEF6234AA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2E8138-4C09-F3BD-CFD7-5D31C0867B44}"/>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252001BB-D5BF-D2CD-BD0C-84B3E4E9A5DF}"/>
              </a:ext>
            </a:extLst>
          </p:cNvPr>
          <p:cNvSpPr>
            <a:spLocks noGrp="1"/>
          </p:cNvSpPr>
          <p:nvPr>
            <p:ph type="body" idx="1"/>
          </p:nvPr>
        </p:nvSpPr>
        <p:spPr/>
        <p:txBody>
          <a:bodyPr/>
          <a:lstStyle/>
          <a:p>
            <a:endParaRPr lang="en-IN" dirty="0"/>
          </a:p>
        </p:txBody>
      </p:sp>
      <p:pic>
        <p:nvPicPr>
          <p:cNvPr id="6146" name="Picture 2" descr="An overview of how Apache Kafka with Kafka Connect helps to stream data between sources and sinks.">
            <a:extLst>
              <a:ext uri="{FF2B5EF4-FFF2-40B4-BE49-F238E27FC236}">
                <a16:creationId xmlns:a16="http://schemas.microsoft.com/office/drawing/2014/main" id="{E1B0CB8F-A972-1A28-5F4A-DC9256A5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03475"/>
            <a:ext cx="12192000" cy="205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776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5FAAB-A92A-C61E-9CD1-FCC4B720F1A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C91E62-A134-5CBD-E411-3F273360EB62}"/>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F2319770-4049-C12D-8E63-2BE3AFB86894}"/>
              </a:ext>
            </a:extLst>
          </p:cNvPr>
          <p:cNvSpPr>
            <a:spLocks noGrp="1"/>
          </p:cNvSpPr>
          <p:nvPr>
            <p:ph type="body" idx="1"/>
          </p:nvPr>
        </p:nvSpPr>
        <p:spPr/>
        <p:txBody>
          <a:bodyPr/>
          <a:lstStyle/>
          <a:p>
            <a:endParaRPr lang="en-IN" dirty="0"/>
          </a:p>
        </p:txBody>
      </p:sp>
      <p:pic>
        <p:nvPicPr>
          <p:cNvPr id="7170" name="Picture 2" descr="Apache Kafka clusters are made up of several core components. This diagrams shows the relationships between brokers, zookeeper, producers, consumers, source systems and target systems.">
            <a:extLst>
              <a:ext uri="{FF2B5EF4-FFF2-40B4-BE49-F238E27FC236}">
                <a16:creationId xmlns:a16="http://schemas.microsoft.com/office/drawing/2014/main" id="{1B314C66-346F-CADA-EF5F-B751438C18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9888"/>
            <a:ext cx="12192000" cy="6116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956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87F44-098A-A4A4-19BD-3B1496C816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9F1B0F-869E-97DB-731D-4354FB4B8E9D}"/>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66574B06-51D5-AEE7-17E5-AFA21F3B0644}"/>
              </a:ext>
            </a:extLst>
          </p:cNvPr>
          <p:cNvSpPr>
            <a:spLocks noGrp="1"/>
          </p:cNvSpPr>
          <p:nvPr>
            <p:ph type="body" idx="1"/>
          </p:nvPr>
        </p:nvSpPr>
        <p:spPr/>
        <p:txBody>
          <a:bodyPr/>
          <a:lstStyle/>
          <a:p>
            <a:endParaRPr lang="en-IN" dirty="0"/>
          </a:p>
        </p:txBody>
      </p:sp>
      <p:pic>
        <p:nvPicPr>
          <p:cNvPr id="8196" name="Picture 4" descr="A Kafka Cluster with 4 Topics shown in a diagram">
            <a:extLst>
              <a:ext uri="{FF2B5EF4-FFF2-40B4-BE49-F238E27FC236}">
                <a16:creationId xmlns:a16="http://schemas.microsoft.com/office/drawing/2014/main" id="{515B4D02-FBB9-5F96-A0F8-E983637361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488"/>
            <a:ext cx="12192000" cy="642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95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5CCB5-4F08-B37E-6FF0-9F96D2E1F4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3C2179-8E51-819E-3D00-656E75F7152C}"/>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44BE6C93-1123-F47A-EE7D-6CE33820585B}"/>
              </a:ext>
            </a:extLst>
          </p:cNvPr>
          <p:cNvSpPr>
            <a:spLocks noGrp="1"/>
          </p:cNvSpPr>
          <p:nvPr>
            <p:ph type="body" idx="1"/>
          </p:nvPr>
        </p:nvSpPr>
        <p:spPr/>
        <p:txBody>
          <a:bodyPr/>
          <a:lstStyle/>
          <a:p>
            <a:endParaRPr lang="en-IN" dirty="0"/>
          </a:p>
        </p:txBody>
      </p:sp>
      <p:pic>
        <p:nvPicPr>
          <p:cNvPr id="9218" name="Picture 2" descr="Kafka Topics are broken into partitions for improved fault tolerance. This diagram shows a Kafka Topic with 3 partitions and their respective offsets.">
            <a:extLst>
              <a:ext uri="{FF2B5EF4-FFF2-40B4-BE49-F238E27FC236}">
                <a16:creationId xmlns:a16="http://schemas.microsoft.com/office/drawing/2014/main" id="{94DEB887-92F2-38ED-E9A3-7D4FD6FFD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9713"/>
            <a:ext cx="121920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519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0CA18-88F7-8B6D-048F-176673ED56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4D18E0-79C3-D8FD-C319-2A87BAAD085C}"/>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8239BDE6-3B64-C264-D760-52F80DB9D6AB}"/>
              </a:ext>
            </a:extLst>
          </p:cNvPr>
          <p:cNvSpPr>
            <a:spLocks noGrp="1"/>
          </p:cNvSpPr>
          <p:nvPr>
            <p:ph type="body" idx="1"/>
          </p:nvPr>
        </p:nvSpPr>
        <p:spPr/>
        <p:txBody>
          <a:bodyPr/>
          <a:lstStyle/>
          <a:p>
            <a:endParaRPr lang="en-IN"/>
          </a:p>
        </p:txBody>
      </p:sp>
      <p:pic>
        <p:nvPicPr>
          <p:cNvPr id="10242" name="Picture 2" descr="Apache Kafka has many real world applications. This diagram shows how Apache Kafka can be used for fleet tracking in the transport industry.">
            <a:extLst>
              <a:ext uri="{FF2B5EF4-FFF2-40B4-BE49-F238E27FC236}">
                <a16:creationId xmlns:a16="http://schemas.microsoft.com/office/drawing/2014/main" id="{F78D3A22-D929-38BD-CD7C-9F629CF09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4525"/>
            <a:ext cx="12192000" cy="302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61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7A59-A2B0-3F54-F9A7-CD89036628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AA88AA-7179-6CE4-890E-3827D1F6B4F8}"/>
              </a:ext>
            </a:extLst>
          </p:cNvPr>
          <p:cNvSpPr>
            <a:spLocks noGrp="1"/>
          </p:cNvSpPr>
          <p:nvPr>
            <p:ph type="title"/>
          </p:nvPr>
        </p:nvSpPr>
        <p:spPr/>
        <p:txBody>
          <a:bodyPr/>
          <a:lstStyle/>
          <a:p>
            <a:endParaRPr lang="en-IN"/>
          </a:p>
        </p:txBody>
      </p:sp>
      <p:sp>
        <p:nvSpPr>
          <p:cNvPr id="5" name="Text Placeholder 4">
            <a:extLst>
              <a:ext uri="{FF2B5EF4-FFF2-40B4-BE49-F238E27FC236}">
                <a16:creationId xmlns:a16="http://schemas.microsoft.com/office/drawing/2014/main" id="{9141D1B0-6CF8-78C7-BFE2-0BE9E5653DBE}"/>
              </a:ext>
            </a:extLst>
          </p:cNvPr>
          <p:cNvSpPr>
            <a:spLocks noGrp="1"/>
          </p:cNvSpPr>
          <p:nvPr>
            <p:ph type="body" idx="1"/>
          </p:nvPr>
        </p:nvSpPr>
        <p:spPr/>
        <p:txBody>
          <a:bodyPr/>
          <a:lstStyle/>
          <a:p>
            <a:endParaRPr lang="en-IN" dirty="0"/>
          </a:p>
        </p:txBody>
      </p:sp>
      <p:pic>
        <p:nvPicPr>
          <p:cNvPr id="11266" name="Picture 2" descr="Apache Kafka Producers send data into Kafka. These messages are then routed by the broker to the relevant topics and partitions.">
            <a:extLst>
              <a:ext uri="{FF2B5EF4-FFF2-40B4-BE49-F238E27FC236}">
                <a16:creationId xmlns:a16="http://schemas.microsoft.com/office/drawing/2014/main" id="{8A72DA28-B92D-1FCD-BF15-7AB5D1EAD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7038"/>
            <a:ext cx="12192000" cy="346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38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B53FD-AB8B-AC64-53D2-27A568FD7C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8AEA1E-BFE0-E48F-1010-C326C9662C6E}"/>
              </a:ext>
            </a:extLst>
          </p:cNvPr>
          <p:cNvSpPr>
            <a:spLocks noGrp="1"/>
          </p:cNvSpPr>
          <p:nvPr>
            <p:ph type="title"/>
          </p:nvPr>
        </p:nvSpPr>
        <p:spPr/>
        <p:txBody>
          <a:bodyPr/>
          <a:lstStyle/>
          <a:p>
            <a:r>
              <a:rPr lang="en-IN" b="0" i="1" dirty="0">
                <a:solidFill>
                  <a:srgbClr val="6F6E77"/>
                </a:solidFill>
                <a:effectLst/>
                <a:latin typeface="Inter"/>
              </a:rPr>
              <a:t>Messages with Keys</a:t>
            </a:r>
            <a:endParaRPr lang="en-IN" dirty="0"/>
          </a:p>
        </p:txBody>
      </p:sp>
      <p:sp>
        <p:nvSpPr>
          <p:cNvPr id="5" name="Text Placeholder 4">
            <a:extLst>
              <a:ext uri="{FF2B5EF4-FFF2-40B4-BE49-F238E27FC236}">
                <a16:creationId xmlns:a16="http://schemas.microsoft.com/office/drawing/2014/main" id="{6C76724F-1C19-86A2-DDBA-58B5B007EAFB}"/>
              </a:ext>
            </a:extLst>
          </p:cNvPr>
          <p:cNvSpPr>
            <a:spLocks noGrp="1"/>
          </p:cNvSpPr>
          <p:nvPr>
            <p:ph type="body" idx="1"/>
          </p:nvPr>
        </p:nvSpPr>
        <p:spPr/>
        <p:txBody>
          <a:bodyPr/>
          <a:lstStyle/>
          <a:p>
            <a:endParaRPr lang="en-IN" dirty="0"/>
          </a:p>
        </p:txBody>
      </p:sp>
      <p:pic>
        <p:nvPicPr>
          <p:cNvPr id="12290" name="Picture 2" descr="Apache Kafka Producer sending trucking fleet data into 2 Kafka Brokers. ">
            <a:extLst>
              <a:ext uri="{FF2B5EF4-FFF2-40B4-BE49-F238E27FC236}">
                <a16:creationId xmlns:a16="http://schemas.microsoft.com/office/drawing/2014/main" id="{6DE1A365-9D1F-5CC6-6CE9-085EA6AF9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4138"/>
            <a:ext cx="12192000" cy="414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925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05722-7613-426D-092D-320BFA31541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2C25398-1886-F5B1-4894-D1156CDC34C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014D33E-20A8-FF6C-2AEA-C7F57147DB8B}"/>
              </a:ext>
            </a:extLst>
          </p:cNvPr>
          <p:cNvPicPr>
            <a:picLocks noChangeAspect="1"/>
          </p:cNvPicPr>
          <p:nvPr/>
        </p:nvPicPr>
        <p:blipFill>
          <a:blip r:embed="rId2"/>
          <a:stretch>
            <a:fillRect/>
          </a:stretch>
        </p:blipFill>
        <p:spPr>
          <a:xfrm>
            <a:off x="1107954" y="0"/>
            <a:ext cx="9976092" cy="6858000"/>
          </a:xfrm>
          <a:prstGeom prst="rect">
            <a:avLst/>
          </a:prstGeom>
        </p:spPr>
      </p:pic>
      <p:sp>
        <p:nvSpPr>
          <p:cNvPr id="4" name="Rectangle 3">
            <a:extLst>
              <a:ext uri="{FF2B5EF4-FFF2-40B4-BE49-F238E27FC236}">
                <a16:creationId xmlns:a16="http://schemas.microsoft.com/office/drawing/2014/main" id="{F9C6C788-0507-2790-2C68-8D42D83A2863}"/>
              </a:ext>
            </a:extLst>
          </p:cNvPr>
          <p:cNvSpPr/>
          <p:nvPr/>
        </p:nvSpPr>
        <p:spPr>
          <a:xfrm>
            <a:off x="1461651" y="6384854"/>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2774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AF12C-8B07-9DC6-2A16-CF2B79F37E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EF34B8-49AC-85C3-6817-B9587BEA38F0}"/>
              </a:ext>
            </a:extLst>
          </p:cNvPr>
          <p:cNvSpPr>
            <a:spLocks noGrp="1"/>
          </p:cNvSpPr>
          <p:nvPr>
            <p:ph type="title"/>
          </p:nvPr>
        </p:nvSpPr>
        <p:spPr>
          <a:xfrm>
            <a:off x="1749107" y="78835"/>
            <a:ext cx="8704298" cy="426946"/>
          </a:xfrm>
        </p:spPr>
        <p:txBody>
          <a:bodyPr/>
          <a:lstStyle/>
          <a:p>
            <a:r>
              <a:rPr lang="en-GB" b="0" i="1" dirty="0">
                <a:solidFill>
                  <a:srgbClr val="6F6E77"/>
                </a:solidFill>
                <a:effectLst/>
                <a:latin typeface="Inter"/>
              </a:rPr>
              <a:t>Structure of a Kafka Message</a:t>
            </a:r>
            <a:endParaRPr lang="en-IN" dirty="0"/>
          </a:p>
        </p:txBody>
      </p:sp>
      <p:sp>
        <p:nvSpPr>
          <p:cNvPr id="5" name="Text Placeholder 4">
            <a:extLst>
              <a:ext uri="{FF2B5EF4-FFF2-40B4-BE49-F238E27FC236}">
                <a16:creationId xmlns:a16="http://schemas.microsoft.com/office/drawing/2014/main" id="{84EF7CC5-B70E-69EC-7F47-81BD734B60C9}"/>
              </a:ext>
            </a:extLst>
          </p:cNvPr>
          <p:cNvSpPr>
            <a:spLocks noGrp="1"/>
          </p:cNvSpPr>
          <p:nvPr>
            <p:ph type="body" idx="1"/>
          </p:nvPr>
        </p:nvSpPr>
        <p:spPr/>
        <p:txBody>
          <a:bodyPr/>
          <a:lstStyle/>
          <a:p>
            <a:endParaRPr lang="en-IN" dirty="0"/>
          </a:p>
        </p:txBody>
      </p:sp>
      <p:pic>
        <p:nvPicPr>
          <p:cNvPr id="13314" name="Picture 2" descr="Diagram showing how Kafka Producers structure a message created by the Apache Kafka Producer.">
            <a:extLst>
              <a:ext uri="{FF2B5EF4-FFF2-40B4-BE49-F238E27FC236}">
                <a16:creationId xmlns:a16="http://schemas.microsoft.com/office/drawing/2014/main" id="{E60BD09D-0FFC-82E6-6698-1A36F674D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387" y="924791"/>
            <a:ext cx="7153228" cy="500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3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ECF3-5B31-EC85-9F15-48B604C57D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8C67A4-313A-C6DF-39E4-124412B10A62}"/>
              </a:ext>
            </a:extLst>
          </p:cNvPr>
          <p:cNvSpPr>
            <a:spLocks noGrp="1"/>
          </p:cNvSpPr>
          <p:nvPr>
            <p:ph type="title"/>
          </p:nvPr>
        </p:nvSpPr>
        <p:spPr/>
        <p:txBody>
          <a:bodyPr/>
          <a:lstStyle/>
          <a:p>
            <a:r>
              <a:rPr lang="en-IN" b="0" i="1" dirty="0">
                <a:solidFill>
                  <a:srgbClr val="6F6E77"/>
                </a:solidFill>
                <a:effectLst/>
                <a:latin typeface="Inter"/>
              </a:rPr>
              <a:t>Message Serialization</a:t>
            </a:r>
            <a:endParaRPr lang="en-IN" dirty="0"/>
          </a:p>
        </p:txBody>
      </p:sp>
      <p:sp>
        <p:nvSpPr>
          <p:cNvPr id="5" name="Text Placeholder 4">
            <a:extLst>
              <a:ext uri="{FF2B5EF4-FFF2-40B4-BE49-F238E27FC236}">
                <a16:creationId xmlns:a16="http://schemas.microsoft.com/office/drawing/2014/main" id="{C04DA78C-8A53-8246-BBBA-2C954A966219}"/>
              </a:ext>
            </a:extLst>
          </p:cNvPr>
          <p:cNvSpPr>
            <a:spLocks noGrp="1"/>
          </p:cNvSpPr>
          <p:nvPr>
            <p:ph type="body" idx="1"/>
          </p:nvPr>
        </p:nvSpPr>
        <p:spPr>
          <a:xfrm>
            <a:off x="1157910" y="1085797"/>
            <a:ext cx="9886690" cy="4876888"/>
          </a:xfrm>
        </p:spPr>
        <p:txBody>
          <a:bodyPr/>
          <a:lstStyle/>
          <a:p>
            <a:endParaRPr lang="en-IN" dirty="0"/>
          </a:p>
        </p:txBody>
      </p:sp>
      <p:pic>
        <p:nvPicPr>
          <p:cNvPr id="14338" name="Picture 2" descr="Message serialization diagram showing how Apache Kafka Producers integer and string serializers.">
            <a:extLst>
              <a:ext uri="{FF2B5EF4-FFF2-40B4-BE49-F238E27FC236}">
                <a16:creationId xmlns:a16="http://schemas.microsoft.com/office/drawing/2014/main" id="{42A3E118-44B5-D3D2-44DA-07BBD5322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342" y="584615"/>
            <a:ext cx="6763316" cy="568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290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0A046-AA45-6AB7-9E64-193F620099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B2A7D4-19F2-45A3-5CC5-2FF4D455D61C}"/>
              </a:ext>
            </a:extLst>
          </p:cNvPr>
          <p:cNvSpPr>
            <a:spLocks noGrp="1"/>
          </p:cNvSpPr>
          <p:nvPr>
            <p:ph type="title"/>
          </p:nvPr>
        </p:nvSpPr>
        <p:spPr/>
        <p:txBody>
          <a:bodyPr/>
          <a:lstStyle/>
          <a:p>
            <a:r>
              <a:rPr lang="en-IN" b="0" i="1" dirty="0">
                <a:solidFill>
                  <a:srgbClr val="6F6E77"/>
                </a:solidFill>
                <a:effectLst/>
                <a:latin typeface="Inter"/>
              </a:rPr>
              <a:t>Default Partitioner</a:t>
            </a:r>
            <a:endParaRPr lang="en-IN" dirty="0"/>
          </a:p>
        </p:txBody>
      </p:sp>
      <p:sp>
        <p:nvSpPr>
          <p:cNvPr id="5" name="Text Placeholder 4">
            <a:extLst>
              <a:ext uri="{FF2B5EF4-FFF2-40B4-BE49-F238E27FC236}">
                <a16:creationId xmlns:a16="http://schemas.microsoft.com/office/drawing/2014/main" id="{76AD5040-6493-7802-073D-2E419436FBFC}"/>
              </a:ext>
            </a:extLst>
          </p:cNvPr>
          <p:cNvSpPr>
            <a:spLocks noGrp="1"/>
          </p:cNvSpPr>
          <p:nvPr>
            <p:ph type="body" idx="1"/>
          </p:nvPr>
        </p:nvSpPr>
        <p:spPr/>
        <p:txBody>
          <a:bodyPr/>
          <a:lstStyle/>
          <a:p>
            <a:endParaRPr lang="en-IN" dirty="0"/>
          </a:p>
        </p:txBody>
      </p:sp>
      <p:pic>
        <p:nvPicPr>
          <p:cNvPr id="15362" name="Picture 2" descr="Kafka Producers use default partitioning logic to assign Kafka Messages to the appropriate Apache Kafka Partition.">
            <a:extLst>
              <a:ext uri="{FF2B5EF4-FFF2-40B4-BE49-F238E27FC236}">
                <a16:creationId xmlns:a16="http://schemas.microsoft.com/office/drawing/2014/main" id="{51A820BA-5F2B-E37E-0CF0-584C86A0B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3975"/>
            <a:ext cx="12192000" cy="167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436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876AB-689D-F270-979E-899D4F86BA3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BFD996-2465-B022-F1BF-A749991D319D}"/>
              </a:ext>
            </a:extLst>
          </p:cNvPr>
          <p:cNvSpPr>
            <a:spLocks noGrp="1"/>
          </p:cNvSpPr>
          <p:nvPr>
            <p:ph type="title"/>
          </p:nvPr>
        </p:nvSpPr>
        <p:spPr/>
        <p:txBody>
          <a:bodyPr/>
          <a:lstStyle/>
          <a:p>
            <a:r>
              <a:rPr lang="en-IN" b="0" i="1" dirty="0">
                <a:solidFill>
                  <a:srgbClr val="6F6E77"/>
                </a:solidFill>
                <a:effectLst/>
                <a:latin typeface="Inter"/>
              </a:rPr>
              <a:t>Kafka Consumers</a:t>
            </a:r>
            <a:endParaRPr lang="en-IN" dirty="0"/>
          </a:p>
        </p:txBody>
      </p:sp>
      <p:sp>
        <p:nvSpPr>
          <p:cNvPr id="5" name="Text Placeholder 4">
            <a:extLst>
              <a:ext uri="{FF2B5EF4-FFF2-40B4-BE49-F238E27FC236}">
                <a16:creationId xmlns:a16="http://schemas.microsoft.com/office/drawing/2014/main" id="{4406A049-4DE9-B5C8-0DA4-2228C9871470}"/>
              </a:ext>
            </a:extLst>
          </p:cNvPr>
          <p:cNvSpPr>
            <a:spLocks noGrp="1"/>
          </p:cNvSpPr>
          <p:nvPr>
            <p:ph type="body" idx="1"/>
          </p:nvPr>
        </p:nvSpPr>
        <p:spPr/>
        <p:txBody>
          <a:bodyPr/>
          <a:lstStyle/>
          <a:p>
            <a:endParaRPr lang="en-IN" dirty="0"/>
          </a:p>
        </p:txBody>
      </p:sp>
      <p:pic>
        <p:nvPicPr>
          <p:cNvPr id="16386" name="Picture 2" descr="Kafka consumers in this diagram are reading messages from various Apache Kafka Brokers and Topics.">
            <a:extLst>
              <a:ext uri="{FF2B5EF4-FFF2-40B4-BE49-F238E27FC236}">
                <a16:creationId xmlns:a16="http://schemas.microsoft.com/office/drawing/2014/main" id="{15F49AFD-19F9-B76C-CB05-624CBA035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95438"/>
            <a:ext cx="12192000" cy="366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04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EC328-DB1E-0ECC-81FE-45BEDA9167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6B80E6-145E-9F34-3714-44B85416C02B}"/>
              </a:ext>
            </a:extLst>
          </p:cNvPr>
          <p:cNvSpPr>
            <a:spLocks noGrp="1"/>
          </p:cNvSpPr>
          <p:nvPr>
            <p:ph type="title"/>
          </p:nvPr>
        </p:nvSpPr>
        <p:spPr/>
        <p:txBody>
          <a:bodyPr/>
          <a:lstStyle/>
          <a:p>
            <a:r>
              <a:rPr lang="en-IN" b="0" i="1" dirty="0">
                <a:solidFill>
                  <a:srgbClr val="6F6E77"/>
                </a:solidFill>
                <a:effectLst/>
                <a:latin typeface="Inter"/>
              </a:rPr>
              <a:t>Deserialization</a:t>
            </a:r>
            <a:endParaRPr lang="en-IN" dirty="0"/>
          </a:p>
        </p:txBody>
      </p:sp>
      <p:sp>
        <p:nvSpPr>
          <p:cNvPr id="5" name="Text Placeholder 4">
            <a:extLst>
              <a:ext uri="{FF2B5EF4-FFF2-40B4-BE49-F238E27FC236}">
                <a16:creationId xmlns:a16="http://schemas.microsoft.com/office/drawing/2014/main" id="{853DE2A7-B3AA-3596-9726-433D970DE816}"/>
              </a:ext>
            </a:extLst>
          </p:cNvPr>
          <p:cNvSpPr>
            <a:spLocks noGrp="1"/>
          </p:cNvSpPr>
          <p:nvPr>
            <p:ph type="body" idx="1"/>
          </p:nvPr>
        </p:nvSpPr>
        <p:spPr/>
        <p:txBody>
          <a:bodyPr/>
          <a:lstStyle/>
          <a:p>
            <a:endParaRPr lang="en-IN" dirty="0"/>
          </a:p>
        </p:txBody>
      </p:sp>
      <p:pic>
        <p:nvPicPr>
          <p:cNvPr id="17410" name="Picture 2"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BCC0AAA1-B545-BF0E-30A1-D9FA70D192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03" b="8524"/>
          <a:stretch/>
        </p:blipFill>
        <p:spPr bwMode="auto">
          <a:xfrm>
            <a:off x="2020888" y="706582"/>
            <a:ext cx="8148637" cy="556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56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ACFDC-5CCF-9C6A-453A-F370422339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F6658C-BBDC-6845-CE0A-7E78B93A21B0}"/>
              </a:ext>
            </a:extLst>
          </p:cNvPr>
          <p:cNvSpPr>
            <a:spLocks noGrp="1"/>
          </p:cNvSpPr>
          <p:nvPr>
            <p:ph type="title"/>
          </p:nvPr>
        </p:nvSpPr>
        <p:spPr/>
        <p:txBody>
          <a:bodyPr/>
          <a:lstStyle/>
          <a:p>
            <a:r>
              <a:rPr lang="en-IN" dirty="0"/>
              <a:t>Kafka Consumer Groups</a:t>
            </a:r>
          </a:p>
        </p:txBody>
      </p:sp>
      <p:sp>
        <p:nvSpPr>
          <p:cNvPr id="5" name="Text Placeholder 4">
            <a:extLst>
              <a:ext uri="{FF2B5EF4-FFF2-40B4-BE49-F238E27FC236}">
                <a16:creationId xmlns:a16="http://schemas.microsoft.com/office/drawing/2014/main" id="{C6C86AD6-56FA-7FD4-90A4-966FB8C1CE72}"/>
              </a:ext>
            </a:extLst>
          </p:cNvPr>
          <p:cNvSpPr>
            <a:spLocks noGrp="1"/>
          </p:cNvSpPr>
          <p:nvPr>
            <p:ph type="body" idx="1"/>
          </p:nvPr>
        </p:nvSpPr>
        <p:spPr/>
        <p:txBody>
          <a:bodyPr/>
          <a:lstStyle/>
          <a:p>
            <a:endParaRPr lang="en-IN" dirty="0"/>
          </a:p>
        </p:txBody>
      </p:sp>
      <p:pic>
        <p:nvPicPr>
          <p:cNvPr id="18434" name="Picture 2" descr="Apache Kafka Consumer Group diagram showing how a consumer group reads messages from a Kafka topic with 5 partitions.">
            <a:extLst>
              <a:ext uri="{FF2B5EF4-FFF2-40B4-BE49-F238E27FC236}">
                <a16:creationId xmlns:a16="http://schemas.microsoft.com/office/drawing/2014/main" id="{EA394A5B-FA81-375C-57A4-C71170A07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7888"/>
            <a:ext cx="12192000" cy="510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334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087D7-ED08-8DE3-A439-6279CF88C8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B60A1C-1ABE-78A5-02B5-40E0288C41C3}"/>
              </a:ext>
            </a:extLst>
          </p:cNvPr>
          <p:cNvSpPr>
            <a:spLocks noGrp="1"/>
          </p:cNvSpPr>
          <p:nvPr>
            <p:ph type="title"/>
          </p:nvPr>
        </p:nvSpPr>
        <p:spPr/>
        <p:txBody>
          <a:bodyPr/>
          <a:lstStyle/>
          <a:p>
            <a:r>
              <a:rPr lang="en-IN" dirty="0"/>
              <a:t>Kafka Consumer Groups</a:t>
            </a:r>
          </a:p>
        </p:txBody>
      </p:sp>
      <p:sp>
        <p:nvSpPr>
          <p:cNvPr id="5" name="Text Placeholder 4">
            <a:extLst>
              <a:ext uri="{FF2B5EF4-FFF2-40B4-BE49-F238E27FC236}">
                <a16:creationId xmlns:a16="http://schemas.microsoft.com/office/drawing/2014/main" id="{0EA82C96-9F57-0B93-6C49-77FAB4B20634}"/>
              </a:ext>
            </a:extLst>
          </p:cNvPr>
          <p:cNvSpPr>
            <a:spLocks noGrp="1"/>
          </p:cNvSpPr>
          <p:nvPr>
            <p:ph type="body" idx="1"/>
          </p:nvPr>
        </p:nvSpPr>
        <p:spPr/>
        <p:txBody>
          <a:bodyPr/>
          <a:lstStyle/>
          <a:p>
            <a:endParaRPr lang="en-IN" dirty="0"/>
          </a:p>
        </p:txBody>
      </p:sp>
      <p:pic>
        <p:nvPicPr>
          <p:cNvPr id="20482" name="Picture 2" descr="Diagram showing consumers within a consumer group reading messages from different topic partitions.">
            <a:extLst>
              <a:ext uri="{FF2B5EF4-FFF2-40B4-BE49-F238E27FC236}">
                <a16:creationId xmlns:a16="http://schemas.microsoft.com/office/drawing/2014/main" id="{1ECC512C-460F-19B3-485B-B09BBB9B9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9388"/>
            <a:ext cx="12192000" cy="395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65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A7169-FFB0-02A6-BBBF-9AE6CD4377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A76B87-CB48-D7EE-0C53-9C922B832627}"/>
              </a:ext>
            </a:extLst>
          </p:cNvPr>
          <p:cNvSpPr>
            <a:spLocks noGrp="1"/>
          </p:cNvSpPr>
          <p:nvPr>
            <p:ph type="title"/>
          </p:nvPr>
        </p:nvSpPr>
        <p:spPr/>
        <p:txBody>
          <a:bodyPr/>
          <a:lstStyle/>
          <a:p>
            <a:r>
              <a:rPr lang="en-IN" dirty="0"/>
              <a:t>More consumers than partitions</a:t>
            </a:r>
          </a:p>
        </p:txBody>
      </p:sp>
      <p:sp>
        <p:nvSpPr>
          <p:cNvPr id="5" name="Text Placeholder 4">
            <a:extLst>
              <a:ext uri="{FF2B5EF4-FFF2-40B4-BE49-F238E27FC236}">
                <a16:creationId xmlns:a16="http://schemas.microsoft.com/office/drawing/2014/main" id="{BCE65150-1369-825F-4DC5-FD054AD8AEA2}"/>
              </a:ext>
            </a:extLst>
          </p:cNvPr>
          <p:cNvSpPr>
            <a:spLocks noGrp="1"/>
          </p:cNvSpPr>
          <p:nvPr>
            <p:ph type="body" idx="1"/>
          </p:nvPr>
        </p:nvSpPr>
        <p:spPr/>
        <p:txBody>
          <a:bodyPr/>
          <a:lstStyle/>
          <a:p>
            <a:endParaRPr lang="en-IN" dirty="0"/>
          </a:p>
        </p:txBody>
      </p:sp>
      <p:pic>
        <p:nvPicPr>
          <p:cNvPr id="21506" name="Picture 2" descr="Diagram shows Consumer in a Kafka Consumer Group inactive when there are more consumers than partitions.">
            <a:extLst>
              <a:ext uri="{FF2B5EF4-FFF2-40B4-BE49-F238E27FC236}">
                <a16:creationId xmlns:a16="http://schemas.microsoft.com/office/drawing/2014/main" id="{B367BC87-5397-BD04-A60A-8A0AA85D1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4388"/>
            <a:ext cx="12192000" cy="522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08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1739E-F3A8-E95D-AA39-B84F062A36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00818E-F740-C1D7-2A09-3C4183B80E6C}"/>
              </a:ext>
            </a:extLst>
          </p:cNvPr>
          <p:cNvSpPr>
            <a:spLocks noGrp="1"/>
          </p:cNvSpPr>
          <p:nvPr>
            <p:ph type="title"/>
          </p:nvPr>
        </p:nvSpPr>
        <p:spPr/>
        <p:txBody>
          <a:bodyPr/>
          <a:lstStyle/>
          <a:p>
            <a:r>
              <a:rPr lang="en-IN" dirty="0"/>
              <a:t>Consumer Offset</a:t>
            </a:r>
          </a:p>
        </p:txBody>
      </p:sp>
      <p:sp>
        <p:nvSpPr>
          <p:cNvPr id="5" name="Text Placeholder 4">
            <a:extLst>
              <a:ext uri="{FF2B5EF4-FFF2-40B4-BE49-F238E27FC236}">
                <a16:creationId xmlns:a16="http://schemas.microsoft.com/office/drawing/2014/main" id="{CD243DA3-060A-86F3-E90C-5F241D79F2AE}"/>
              </a:ext>
            </a:extLst>
          </p:cNvPr>
          <p:cNvSpPr>
            <a:spLocks noGrp="1"/>
          </p:cNvSpPr>
          <p:nvPr>
            <p:ph type="body" idx="1"/>
          </p:nvPr>
        </p:nvSpPr>
        <p:spPr/>
        <p:txBody>
          <a:bodyPr/>
          <a:lstStyle/>
          <a:p>
            <a:endParaRPr lang="en-IN"/>
          </a:p>
        </p:txBody>
      </p:sp>
      <p:pic>
        <p:nvPicPr>
          <p:cNvPr id="22530" name="Picture 2" descr="Diagram showing how Kafka Consumers from a Consumer Group read messages from the last committed consumer offset.">
            <a:extLst>
              <a:ext uri="{FF2B5EF4-FFF2-40B4-BE49-F238E27FC236}">
                <a16:creationId xmlns:a16="http://schemas.microsoft.com/office/drawing/2014/main" id="{B1570893-3655-F915-7E2C-7D4EFCF70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2238"/>
            <a:ext cx="12192000" cy="407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54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001DC-08ED-2A77-1508-6679CDCB0A6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F42FAF-65D4-0BD4-4809-9BF49745FA31}"/>
              </a:ext>
            </a:extLst>
          </p:cNvPr>
          <p:cNvSpPr>
            <a:spLocks noGrp="1"/>
          </p:cNvSpPr>
          <p:nvPr>
            <p:ph type="title"/>
          </p:nvPr>
        </p:nvSpPr>
        <p:spPr/>
        <p:txBody>
          <a:bodyPr/>
          <a:lstStyle/>
          <a:p>
            <a:r>
              <a:rPr lang="en-IN" dirty="0"/>
              <a:t>Kafka Cluster</a:t>
            </a:r>
          </a:p>
        </p:txBody>
      </p:sp>
      <p:sp>
        <p:nvSpPr>
          <p:cNvPr id="5" name="Text Placeholder 4">
            <a:extLst>
              <a:ext uri="{FF2B5EF4-FFF2-40B4-BE49-F238E27FC236}">
                <a16:creationId xmlns:a16="http://schemas.microsoft.com/office/drawing/2014/main" id="{A5F4C976-3CF1-5F40-A6AD-CF865ACA9430}"/>
              </a:ext>
            </a:extLst>
          </p:cNvPr>
          <p:cNvSpPr>
            <a:spLocks noGrp="1"/>
          </p:cNvSpPr>
          <p:nvPr>
            <p:ph type="body" idx="1"/>
          </p:nvPr>
        </p:nvSpPr>
        <p:spPr/>
        <p:txBody>
          <a:bodyPr/>
          <a:lstStyle/>
          <a:p>
            <a:endParaRPr lang="en-IN" dirty="0"/>
          </a:p>
        </p:txBody>
      </p:sp>
      <p:pic>
        <p:nvPicPr>
          <p:cNvPr id="23554" name="Picture 2" descr="Diagram showing a Kafka cluster with multiple Kafka brokers.">
            <a:extLst>
              <a:ext uri="{FF2B5EF4-FFF2-40B4-BE49-F238E27FC236}">
                <a16:creationId xmlns:a16="http://schemas.microsoft.com/office/drawing/2014/main" id="{46962B88-5BAB-E8BF-7076-46BF3D910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8363"/>
            <a:ext cx="12192000" cy="257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875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4BB8-B04D-A3E7-360C-750DFD36044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3A44871-35B0-CA75-FCBE-E9039106488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73B4E9A-F495-A8CA-A1C8-3F33DBB47B2D}"/>
              </a:ext>
            </a:extLst>
          </p:cNvPr>
          <p:cNvPicPr>
            <a:picLocks noChangeAspect="1"/>
          </p:cNvPicPr>
          <p:nvPr/>
        </p:nvPicPr>
        <p:blipFill>
          <a:blip r:embed="rId2"/>
          <a:stretch>
            <a:fillRect/>
          </a:stretch>
        </p:blipFill>
        <p:spPr>
          <a:xfrm>
            <a:off x="1961029" y="0"/>
            <a:ext cx="8269941" cy="6858000"/>
          </a:xfrm>
          <a:prstGeom prst="rect">
            <a:avLst/>
          </a:prstGeom>
        </p:spPr>
      </p:pic>
      <p:sp>
        <p:nvSpPr>
          <p:cNvPr id="4" name="Rectangle 3">
            <a:extLst>
              <a:ext uri="{FF2B5EF4-FFF2-40B4-BE49-F238E27FC236}">
                <a16:creationId xmlns:a16="http://schemas.microsoft.com/office/drawing/2014/main" id="{86291519-8610-BA22-5744-E6259A007771}"/>
              </a:ext>
            </a:extLst>
          </p:cNvPr>
          <p:cNvSpPr/>
          <p:nvPr/>
        </p:nvSpPr>
        <p:spPr>
          <a:xfrm>
            <a:off x="1961028" y="6411191"/>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0644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E9D5F-AA7D-D4DB-E89F-5D411C46C8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CEF4EFD-348F-2D90-8F73-3C151934CE5E}"/>
              </a:ext>
            </a:extLst>
          </p:cNvPr>
          <p:cNvSpPr>
            <a:spLocks noGrp="1"/>
          </p:cNvSpPr>
          <p:nvPr>
            <p:ph type="title"/>
          </p:nvPr>
        </p:nvSpPr>
        <p:spPr/>
        <p:txBody>
          <a:bodyPr/>
          <a:lstStyle/>
          <a:p>
            <a:r>
              <a:rPr lang="en-IN" dirty="0"/>
              <a:t>Kafka Topic Partitions</a:t>
            </a:r>
          </a:p>
        </p:txBody>
      </p:sp>
      <p:sp>
        <p:nvSpPr>
          <p:cNvPr id="5" name="Text Placeholder 4">
            <a:extLst>
              <a:ext uri="{FF2B5EF4-FFF2-40B4-BE49-F238E27FC236}">
                <a16:creationId xmlns:a16="http://schemas.microsoft.com/office/drawing/2014/main" id="{80B50AB7-EA94-CFA9-CAAD-70580B0D1D22}"/>
              </a:ext>
            </a:extLst>
          </p:cNvPr>
          <p:cNvSpPr>
            <a:spLocks noGrp="1"/>
          </p:cNvSpPr>
          <p:nvPr>
            <p:ph type="body" idx="1"/>
          </p:nvPr>
        </p:nvSpPr>
        <p:spPr/>
        <p:txBody>
          <a:bodyPr/>
          <a:lstStyle/>
          <a:p>
            <a:endParaRPr lang="en-IN" dirty="0"/>
          </a:p>
        </p:txBody>
      </p:sp>
      <p:pic>
        <p:nvPicPr>
          <p:cNvPr id="24578" name="Picture 2" descr="3 Kafka Brokers with 2 Kafka Topics and topic partitions.">
            <a:extLst>
              <a:ext uri="{FF2B5EF4-FFF2-40B4-BE49-F238E27FC236}">
                <a16:creationId xmlns:a16="http://schemas.microsoft.com/office/drawing/2014/main" id="{C9645E11-017E-34C0-72C2-BE24A61C4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375"/>
            <a:ext cx="121920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03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2C07F-8100-C215-BF12-7FA6E73209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AC8DBA-97FE-199B-1CA1-01F2C435C3FC}"/>
              </a:ext>
            </a:extLst>
          </p:cNvPr>
          <p:cNvSpPr>
            <a:spLocks noGrp="1"/>
          </p:cNvSpPr>
          <p:nvPr>
            <p:ph type="title"/>
          </p:nvPr>
        </p:nvSpPr>
        <p:spPr/>
        <p:txBody>
          <a:bodyPr/>
          <a:lstStyle/>
          <a:p>
            <a:r>
              <a:rPr lang="en-GB" dirty="0"/>
              <a:t>Connecting to a Kafka Cluster</a:t>
            </a:r>
            <a:endParaRPr lang="en-IN" dirty="0"/>
          </a:p>
        </p:txBody>
      </p:sp>
      <p:sp>
        <p:nvSpPr>
          <p:cNvPr id="5" name="Text Placeholder 4">
            <a:extLst>
              <a:ext uri="{FF2B5EF4-FFF2-40B4-BE49-F238E27FC236}">
                <a16:creationId xmlns:a16="http://schemas.microsoft.com/office/drawing/2014/main" id="{CEF1978C-9258-4942-2E71-6A6F07BE1084}"/>
              </a:ext>
            </a:extLst>
          </p:cNvPr>
          <p:cNvSpPr>
            <a:spLocks noGrp="1"/>
          </p:cNvSpPr>
          <p:nvPr>
            <p:ph type="body" idx="1"/>
          </p:nvPr>
        </p:nvSpPr>
        <p:spPr/>
        <p:txBody>
          <a:bodyPr/>
          <a:lstStyle/>
          <a:p>
            <a:endParaRPr lang="en-IN" dirty="0"/>
          </a:p>
        </p:txBody>
      </p:sp>
      <p:pic>
        <p:nvPicPr>
          <p:cNvPr id="25602" name="Picture 2" descr="Connecting to a Kafka Cluster (Bootstrap Server) diagram. Process for connecting to a Kafka broker within an Apache Kafka cluster.">
            <a:extLst>
              <a:ext uri="{FF2B5EF4-FFF2-40B4-BE49-F238E27FC236}">
                <a16:creationId xmlns:a16="http://schemas.microsoft.com/office/drawing/2014/main" id="{7CF8EC59-C4B2-1262-5315-87E0A6DD6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6300"/>
            <a:ext cx="121920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406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C6737-4D42-876B-D450-CA5A23D790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1ABA79-74DD-89E9-BEBD-973587FA709A}"/>
              </a:ext>
            </a:extLst>
          </p:cNvPr>
          <p:cNvSpPr>
            <a:spLocks noGrp="1"/>
          </p:cNvSpPr>
          <p:nvPr>
            <p:ph type="title"/>
          </p:nvPr>
        </p:nvSpPr>
        <p:spPr/>
        <p:txBody>
          <a:bodyPr/>
          <a:lstStyle/>
          <a:p>
            <a:r>
              <a:rPr lang="en-IN" dirty="0"/>
              <a:t>Kafka Topic Replication</a:t>
            </a:r>
          </a:p>
        </p:txBody>
      </p:sp>
      <p:sp>
        <p:nvSpPr>
          <p:cNvPr id="5" name="Text Placeholder 4">
            <a:extLst>
              <a:ext uri="{FF2B5EF4-FFF2-40B4-BE49-F238E27FC236}">
                <a16:creationId xmlns:a16="http://schemas.microsoft.com/office/drawing/2014/main" id="{57EFD873-5F24-F367-AED2-944CE30CB36F}"/>
              </a:ext>
            </a:extLst>
          </p:cNvPr>
          <p:cNvSpPr>
            <a:spLocks noGrp="1"/>
          </p:cNvSpPr>
          <p:nvPr>
            <p:ph type="body" idx="1"/>
          </p:nvPr>
        </p:nvSpPr>
        <p:spPr/>
        <p:txBody>
          <a:bodyPr/>
          <a:lstStyle/>
          <a:p>
            <a:endParaRPr lang="en-IN" dirty="0"/>
          </a:p>
        </p:txBody>
      </p:sp>
      <p:pic>
        <p:nvPicPr>
          <p:cNvPr id="26626" name="Picture 2" descr="Diagram showing a default Apache Kafka Replication Factor of 2 distributing messages across 3 different Kafka Brokers.">
            <a:extLst>
              <a:ext uri="{FF2B5EF4-FFF2-40B4-BE49-F238E27FC236}">
                <a16:creationId xmlns:a16="http://schemas.microsoft.com/office/drawing/2014/main" id="{E79B737C-11C3-AE93-3745-830DAF61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14500"/>
            <a:ext cx="109728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09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070E-9CA6-7B0C-2075-2070CB7669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AD9D640-9052-6587-2AFB-F9596B24C1F9}"/>
              </a:ext>
            </a:extLst>
          </p:cNvPr>
          <p:cNvSpPr>
            <a:spLocks noGrp="1"/>
          </p:cNvSpPr>
          <p:nvPr>
            <p:ph type="title"/>
          </p:nvPr>
        </p:nvSpPr>
        <p:spPr/>
        <p:txBody>
          <a:bodyPr/>
          <a:lstStyle/>
          <a:p>
            <a:r>
              <a:rPr lang="en-IN" b="0" i="1" dirty="0">
                <a:solidFill>
                  <a:srgbClr val="6F6E77"/>
                </a:solidFill>
                <a:effectLst/>
                <a:latin typeface="Inter"/>
              </a:rPr>
              <a:t>Kafka Broker Failure</a:t>
            </a:r>
            <a:endParaRPr lang="en-IN" dirty="0"/>
          </a:p>
        </p:txBody>
      </p:sp>
      <p:sp>
        <p:nvSpPr>
          <p:cNvPr id="5" name="Text Placeholder 4">
            <a:extLst>
              <a:ext uri="{FF2B5EF4-FFF2-40B4-BE49-F238E27FC236}">
                <a16:creationId xmlns:a16="http://schemas.microsoft.com/office/drawing/2014/main" id="{326E9B51-8DA1-84D4-2283-C998A70F9F9E}"/>
              </a:ext>
            </a:extLst>
          </p:cNvPr>
          <p:cNvSpPr>
            <a:spLocks noGrp="1"/>
          </p:cNvSpPr>
          <p:nvPr>
            <p:ph type="body" idx="1"/>
          </p:nvPr>
        </p:nvSpPr>
        <p:spPr/>
        <p:txBody>
          <a:bodyPr/>
          <a:lstStyle/>
          <a:p>
            <a:endParaRPr lang="en-IN" dirty="0"/>
          </a:p>
        </p:txBody>
      </p:sp>
      <p:pic>
        <p:nvPicPr>
          <p:cNvPr id="27650" name="Picture 2" descr="Diagram showing how Kafka Topic Replication provides resilience when a Kafka Broker fails.">
            <a:extLst>
              <a:ext uri="{FF2B5EF4-FFF2-40B4-BE49-F238E27FC236}">
                <a16:creationId xmlns:a16="http://schemas.microsoft.com/office/drawing/2014/main" id="{C2A1B823-3A2B-C8CE-456C-E79E9AFA0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14500"/>
            <a:ext cx="109728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961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9BC77-AA66-665A-7675-2BB33D817F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0D39DF-9251-0E6D-993F-DD3840D09E45}"/>
              </a:ext>
            </a:extLst>
          </p:cNvPr>
          <p:cNvSpPr>
            <a:spLocks noGrp="1"/>
          </p:cNvSpPr>
          <p:nvPr>
            <p:ph type="title"/>
          </p:nvPr>
        </p:nvSpPr>
        <p:spPr/>
        <p:txBody>
          <a:bodyPr/>
          <a:lstStyle/>
          <a:p>
            <a:r>
              <a:rPr lang="en-IN" b="0" i="1" dirty="0">
                <a:solidFill>
                  <a:srgbClr val="6F6E77"/>
                </a:solidFill>
                <a:effectLst/>
                <a:latin typeface="Inter"/>
              </a:rPr>
              <a:t>Leaders &amp; In-Sync Replicas</a:t>
            </a:r>
            <a:endParaRPr lang="en-IN" dirty="0"/>
          </a:p>
        </p:txBody>
      </p:sp>
      <p:sp>
        <p:nvSpPr>
          <p:cNvPr id="5" name="Text Placeholder 4">
            <a:extLst>
              <a:ext uri="{FF2B5EF4-FFF2-40B4-BE49-F238E27FC236}">
                <a16:creationId xmlns:a16="http://schemas.microsoft.com/office/drawing/2014/main" id="{7D251A34-6CF3-CEE7-61EC-E3F939771F36}"/>
              </a:ext>
            </a:extLst>
          </p:cNvPr>
          <p:cNvSpPr>
            <a:spLocks noGrp="1"/>
          </p:cNvSpPr>
          <p:nvPr>
            <p:ph type="body" idx="1"/>
          </p:nvPr>
        </p:nvSpPr>
        <p:spPr/>
        <p:txBody>
          <a:bodyPr/>
          <a:lstStyle/>
          <a:p>
            <a:endParaRPr lang="en-IN" dirty="0"/>
          </a:p>
        </p:txBody>
      </p:sp>
      <p:pic>
        <p:nvPicPr>
          <p:cNvPr id="28674" name="Picture 2" descr="Kafka Topic Replication relies on leader selection and the creation of in-sync replicas (ISR). This diagram shows the Kafka replication process across 3 brokers.">
            <a:extLst>
              <a:ext uri="{FF2B5EF4-FFF2-40B4-BE49-F238E27FC236}">
                <a16:creationId xmlns:a16="http://schemas.microsoft.com/office/drawing/2014/main" id="{B077A8E6-4362-5AE9-6C90-CB8D43B02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714500"/>
            <a:ext cx="109823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70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7274E-D67F-3B2A-4B72-A6D3BB2928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EBBE37-FCC1-B757-7C1C-111EEB2D18C3}"/>
              </a:ext>
            </a:extLst>
          </p:cNvPr>
          <p:cNvSpPr>
            <a:spLocks noGrp="1"/>
          </p:cNvSpPr>
          <p:nvPr>
            <p:ph type="title"/>
          </p:nvPr>
        </p:nvSpPr>
        <p:spPr/>
        <p:txBody>
          <a:bodyPr/>
          <a:lstStyle/>
          <a:p>
            <a:r>
              <a:rPr lang="en-IN" b="0" i="1" dirty="0">
                <a:solidFill>
                  <a:srgbClr val="6F6E77"/>
                </a:solidFill>
                <a:effectLst/>
                <a:latin typeface="Inter"/>
              </a:rPr>
              <a:t>acks = 0</a:t>
            </a:r>
            <a:endParaRPr lang="en-IN" dirty="0"/>
          </a:p>
        </p:txBody>
      </p:sp>
      <p:sp>
        <p:nvSpPr>
          <p:cNvPr id="5" name="Text Placeholder 4">
            <a:extLst>
              <a:ext uri="{FF2B5EF4-FFF2-40B4-BE49-F238E27FC236}">
                <a16:creationId xmlns:a16="http://schemas.microsoft.com/office/drawing/2014/main" id="{BDF04C5A-D2B2-CDCA-99C3-EB77C5D3D356}"/>
              </a:ext>
            </a:extLst>
          </p:cNvPr>
          <p:cNvSpPr>
            <a:spLocks noGrp="1"/>
          </p:cNvSpPr>
          <p:nvPr>
            <p:ph type="body" idx="1"/>
          </p:nvPr>
        </p:nvSpPr>
        <p:spPr/>
        <p:txBody>
          <a:bodyPr/>
          <a:lstStyle/>
          <a:p>
            <a:endParaRPr lang="en-IN"/>
          </a:p>
        </p:txBody>
      </p:sp>
      <p:pic>
        <p:nvPicPr>
          <p:cNvPr id="29698" name="Picture 2" descr="Illustration of Kafka Producer acks Setting set to 0. This 'fire-and-forget' approach is only useful for scenarios where it is OK to potentially lose messages or data.">
            <a:extLst>
              <a:ext uri="{FF2B5EF4-FFF2-40B4-BE49-F238E27FC236}">
                <a16:creationId xmlns:a16="http://schemas.microsoft.com/office/drawing/2014/main" id="{4AC185FC-8168-D4CE-C9C9-790CF90DB7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5913"/>
            <a:ext cx="12192000" cy="114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626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5146-908D-8F9F-7DAF-AB88CF3F29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783850-281C-B303-311C-5C324E35FB10}"/>
              </a:ext>
            </a:extLst>
          </p:cNvPr>
          <p:cNvSpPr>
            <a:spLocks noGrp="1"/>
          </p:cNvSpPr>
          <p:nvPr>
            <p:ph type="title"/>
          </p:nvPr>
        </p:nvSpPr>
        <p:spPr/>
        <p:txBody>
          <a:bodyPr/>
          <a:lstStyle/>
          <a:p>
            <a:r>
              <a:rPr lang="en-IN" b="0" i="1" dirty="0">
                <a:solidFill>
                  <a:srgbClr val="6F6E77"/>
                </a:solidFill>
                <a:effectLst/>
                <a:latin typeface="Inter"/>
              </a:rPr>
              <a:t>acks = 1</a:t>
            </a:r>
            <a:endParaRPr lang="en-IN" dirty="0"/>
          </a:p>
        </p:txBody>
      </p:sp>
      <p:sp>
        <p:nvSpPr>
          <p:cNvPr id="5" name="Text Placeholder 4">
            <a:extLst>
              <a:ext uri="{FF2B5EF4-FFF2-40B4-BE49-F238E27FC236}">
                <a16:creationId xmlns:a16="http://schemas.microsoft.com/office/drawing/2014/main" id="{0537707A-1501-252D-08E0-F3CC624DE5B0}"/>
              </a:ext>
            </a:extLst>
          </p:cNvPr>
          <p:cNvSpPr>
            <a:spLocks noGrp="1"/>
          </p:cNvSpPr>
          <p:nvPr>
            <p:ph type="body" idx="1"/>
          </p:nvPr>
        </p:nvSpPr>
        <p:spPr/>
        <p:txBody>
          <a:bodyPr/>
          <a:lstStyle/>
          <a:p>
            <a:endParaRPr lang="en-IN" dirty="0"/>
          </a:p>
        </p:txBody>
      </p:sp>
      <p:pic>
        <p:nvPicPr>
          <p:cNvPr id="30722" name="Picture 2" descr="Overview of process when the Kafka Producer acks Setting is set to 1. The message receipt is only acknowledged by the leader in the Kafka replication setup.">
            <a:extLst>
              <a:ext uri="{FF2B5EF4-FFF2-40B4-BE49-F238E27FC236}">
                <a16:creationId xmlns:a16="http://schemas.microsoft.com/office/drawing/2014/main" id="{CF581BFD-DC5A-E47A-3531-651C1AF89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4013"/>
            <a:ext cx="12192000" cy="106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037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ACA2F-45AA-E674-B23F-58EB55C1DA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179F9E-FB08-BDDC-1A91-75D6F2775BBA}"/>
              </a:ext>
            </a:extLst>
          </p:cNvPr>
          <p:cNvSpPr>
            <a:spLocks noGrp="1"/>
          </p:cNvSpPr>
          <p:nvPr>
            <p:ph type="title"/>
          </p:nvPr>
        </p:nvSpPr>
        <p:spPr/>
        <p:txBody>
          <a:bodyPr/>
          <a:lstStyle/>
          <a:p>
            <a:r>
              <a:rPr lang="en-IN" b="0" i="1" dirty="0">
                <a:solidFill>
                  <a:srgbClr val="6F6E77"/>
                </a:solidFill>
                <a:effectLst/>
                <a:latin typeface="Inter"/>
              </a:rPr>
              <a:t>acks = all</a:t>
            </a:r>
            <a:endParaRPr lang="en-IN" dirty="0"/>
          </a:p>
        </p:txBody>
      </p:sp>
      <p:sp>
        <p:nvSpPr>
          <p:cNvPr id="5" name="Text Placeholder 4">
            <a:extLst>
              <a:ext uri="{FF2B5EF4-FFF2-40B4-BE49-F238E27FC236}">
                <a16:creationId xmlns:a16="http://schemas.microsoft.com/office/drawing/2014/main" id="{C984F24B-C8FC-E30B-821D-32444CD4F5FF}"/>
              </a:ext>
            </a:extLst>
          </p:cNvPr>
          <p:cNvSpPr>
            <a:spLocks noGrp="1"/>
          </p:cNvSpPr>
          <p:nvPr>
            <p:ph type="body" idx="1"/>
          </p:nvPr>
        </p:nvSpPr>
        <p:spPr/>
        <p:txBody>
          <a:bodyPr/>
          <a:lstStyle/>
          <a:p>
            <a:endParaRPr lang="en-IN" dirty="0"/>
          </a:p>
        </p:txBody>
      </p:sp>
      <p:pic>
        <p:nvPicPr>
          <p:cNvPr id="31746" name="Picture 2" descr="Diagram showing process when the Kafka producer acks setting is set to 'all'. The message is acknowledged by all in-sync replicas.">
            <a:extLst>
              <a:ext uri="{FF2B5EF4-FFF2-40B4-BE49-F238E27FC236}">
                <a16:creationId xmlns:a16="http://schemas.microsoft.com/office/drawing/2014/main" id="{55BDE92E-77FB-EEE9-AAE4-5F415E949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036" y="839178"/>
            <a:ext cx="10293928" cy="517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166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B3B57-214A-61E0-1D59-1BF76A4C14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C72A1D-0900-D6AA-4AB1-EF322688FDB2}"/>
              </a:ext>
            </a:extLst>
          </p:cNvPr>
          <p:cNvSpPr>
            <a:spLocks noGrp="1"/>
          </p:cNvSpPr>
          <p:nvPr>
            <p:ph type="title"/>
          </p:nvPr>
        </p:nvSpPr>
        <p:spPr/>
        <p:txBody>
          <a:bodyPr/>
          <a:lstStyle/>
          <a:p>
            <a:r>
              <a:rPr lang="en-GB" b="0" i="1" dirty="0">
                <a:solidFill>
                  <a:srgbClr val="6F6E77"/>
                </a:solidFill>
                <a:effectLst/>
                <a:latin typeface="Inter"/>
              </a:rPr>
              <a:t>Kafka Topic Replication, ISR &amp; Message Safety</a:t>
            </a:r>
            <a:endParaRPr lang="en-IN" dirty="0"/>
          </a:p>
        </p:txBody>
      </p:sp>
      <p:sp>
        <p:nvSpPr>
          <p:cNvPr id="5" name="Text Placeholder 4">
            <a:extLst>
              <a:ext uri="{FF2B5EF4-FFF2-40B4-BE49-F238E27FC236}">
                <a16:creationId xmlns:a16="http://schemas.microsoft.com/office/drawing/2014/main" id="{C26ACD4B-DF4F-EA10-D0BE-1B3FED933D78}"/>
              </a:ext>
            </a:extLst>
          </p:cNvPr>
          <p:cNvSpPr>
            <a:spLocks noGrp="1"/>
          </p:cNvSpPr>
          <p:nvPr>
            <p:ph type="body" idx="1"/>
          </p:nvPr>
        </p:nvSpPr>
        <p:spPr/>
        <p:txBody>
          <a:bodyPr/>
          <a:lstStyle/>
          <a:p>
            <a:endParaRPr lang="en-IN" dirty="0"/>
          </a:p>
        </p:txBody>
      </p:sp>
      <p:pic>
        <p:nvPicPr>
          <p:cNvPr id="32770" name="Picture 2" descr="Diagram showing how Kafka Topic Replication, ISR and Producer acks settings combine to provide robust message safety even when 2 out of 3 brokers fail.">
            <a:extLst>
              <a:ext uri="{FF2B5EF4-FFF2-40B4-BE49-F238E27FC236}">
                <a16:creationId xmlns:a16="http://schemas.microsoft.com/office/drawing/2014/main" id="{5F2AF6F3-BF21-18BA-F503-B20A92767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565" y="763866"/>
            <a:ext cx="10584872" cy="533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780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C711C-AAD0-3223-D9A3-160EDD366B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C9C261-06CA-0435-26AF-C1376535D39A}"/>
              </a:ext>
            </a:extLst>
          </p:cNvPr>
          <p:cNvSpPr>
            <a:spLocks noGrp="1"/>
          </p:cNvSpPr>
          <p:nvPr>
            <p:ph type="title"/>
          </p:nvPr>
        </p:nvSpPr>
        <p:spPr/>
        <p:txBody>
          <a:bodyPr/>
          <a:lstStyle/>
          <a:p>
            <a:r>
              <a:rPr lang="en-IN" dirty="0"/>
              <a:t>Kafka Consumers Replicas Fetching</a:t>
            </a:r>
          </a:p>
        </p:txBody>
      </p:sp>
      <p:sp>
        <p:nvSpPr>
          <p:cNvPr id="5" name="Text Placeholder 4">
            <a:extLst>
              <a:ext uri="{FF2B5EF4-FFF2-40B4-BE49-F238E27FC236}">
                <a16:creationId xmlns:a16="http://schemas.microsoft.com/office/drawing/2014/main" id="{58EDB923-0CCF-F5B8-656B-BC4822E5BF12}"/>
              </a:ext>
            </a:extLst>
          </p:cNvPr>
          <p:cNvSpPr>
            <a:spLocks noGrp="1"/>
          </p:cNvSpPr>
          <p:nvPr>
            <p:ph type="body" idx="1"/>
          </p:nvPr>
        </p:nvSpPr>
        <p:spPr/>
        <p:txBody>
          <a:bodyPr/>
          <a:lstStyle/>
          <a:p>
            <a:endParaRPr lang="en-IN" dirty="0"/>
          </a:p>
        </p:txBody>
      </p:sp>
      <p:pic>
        <p:nvPicPr>
          <p:cNvPr id="33794" name="Picture 2" descr="Diagram showing how Kafka consumers typically read from the topic partition leader">
            <a:extLst>
              <a:ext uri="{FF2B5EF4-FFF2-40B4-BE49-F238E27FC236}">
                <a16:creationId xmlns:a16="http://schemas.microsoft.com/office/drawing/2014/main" id="{6C9F56DA-61BD-42CE-FD17-FBA8AD0613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702" b="21756"/>
          <a:stretch/>
        </p:blipFill>
        <p:spPr bwMode="auto">
          <a:xfrm>
            <a:off x="681328" y="904009"/>
            <a:ext cx="10538398" cy="1620982"/>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Diagram showing the Kafka Consumers replica fetching process in Apache Kafka">
            <a:extLst>
              <a:ext uri="{FF2B5EF4-FFF2-40B4-BE49-F238E27FC236}">
                <a16:creationId xmlns:a16="http://schemas.microsoft.com/office/drawing/2014/main" id="{4D1F60E6-37FB-A126-3856-01496234A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973" y="3429000"/>
            <a:ext cx="8756072" cy="215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9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25F4-F02C-8B31-DA4A-0ECB402BEB4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E74AC21-FAE8-3F2C-DECA-42D48E294972}"/>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21EACA9-0BFC-7790-516B-2ACC9F21333C}"/>
              </a:ext>
            </a:extLst>
          </p:cNvPr>
          <p:cNvPicPr>
            <a:picLocks noChangeAspect="1"/>
          </p:cNvPicPr>
          <p:nvPr/>
        </p:nvPicPr>
        <p:blipFill>
          <a:blip r:embed="rId2"/>
          <a:stretch>
            <a:fillRect/>
          </a:stretch>
        </p:blipFill>
        <p:spPr>
          <a:xfrm>
            <a:off x="2128837" y="857250"/>
            <a:ext cx="7934325" cy="5143500"/>
          </a:xfrm>
          <a:prstGeom prst="rect">
            <a:avLst/>
          </a:prstGeom>
        </p:spPr>
      </p:pic>
      <p:sp>
        <p:nvSpPr>
          <p:cNvPr id="4" name="Rectangle 3">
            <a:extLst>
              <a:ext uri="{FF2B5EF4-FFF2-40B4-BE49-F238E27FC236}">
                <a16:creationId xmlns:a16="http://schemas.microsoft.com/office/drawing/2014/main" id="{3D67B6DE-9918-6723-ED9B-53E155B8982F}"/>
              </a:ext>
            </a:extLst>
          </p:cNvPr>
          <p:cNvSpPr/>
          <p:nvPr/>
        </p:nvSpPr>
        <p:spPr>
          <a:xfrm>
            <a:off x="2209797" y="5562094"/>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934572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869F5-F05A-080F-44E3-C5CB29653B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3804C7-05C7-B3F2-6494-DCEA4B7295CE}"/>
              </a:ext>
            </a:extLst>
          </p:cNvPr>
          <p:cNvSpPr>
            <a:spLocks noGrp="1"/>
          </p:cNvSpPr>
          <p:nvPr>
            <p:ph type="title"/>
          </p:nvPr>
        </p:nvSpPr>
        <p:spPr/>
        <p:txBody>
          <a:bodyPr/>
          <a:lstStyle/>
          <a:p>
            <a:r>
              <a:rPr lang="en-IN" b="0" i="1" dirty="0">
                <a:solidFill>
                  <a:srgbClr val="6F6E77"/>
                </a:solidFill>
                <a:effectLst/>
                <a:latin typeface="Inter"/>
              </a:rPr>
              <a:t>Zookeeper in Kafka</a:t>
            </a:r>
            <a:endParaRPr lang="en-IN" dirty="0"/>
          </a:p>
        </p:txBody>
      </p:sp>
      <p:pic>
        <p:nvPicPr>
          <p:cNvPr id="2" name="Picture 1">
            <a:extLst>
              <a:ext uri="{FF2B5EF4-FFF2-40B4-BE49-F238E27FC236}">
                <a16:creationId xmlns:a16="http://schemas.microsoft.com/office/drawing/2014/main" id="{BF1E7F01-1389-5BFC-544D-762F8BB118F9}"/>
              </a:ext>
            </a:extLst>
          </p:cNvPr>
          <p:cNvPicPr>
            <a:picLocks noChangeAspect="1"/>
          </p:cNvPicPr>
          <p:nvPr/>
        </p:nvPicPr>
        <p:blipFill>
          <a:blip r:embed="rId2"/>
          <a:stretch>
            <a:fillRect/>
          </a:stretch>
        </p:blipFill>
        <p:spPr>
          <a:xfrm>
            <a:off x="381714" y="1262333"/>
            <a:ext cx="11428571" cy="4333333"/>
          </a:xfrm>
          <a:prstGeom prst="rect">
            <a:avLst/>
          </a:prstGeom>
        </p:spPr>
      </p:pic>
      <p:sp>
        <p:nvSpPr>
          <p:cNvPr id="5" name="Text Placeholder 4">
            <a:extLst>
              <a:ext uri="{FF2B5EF4-FFF2-40B4-BE49-F238E27FC236}">
                <a16:creationId xmlns:a16="http://schemas.microsoft.com/office/drawing/2014/main" id="{83BF2D20-7455-39EE-3F6D-810FFEE0B7D9}"/>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12455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B564-8E7B-453D-BD3A-FEE148B5EC4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96A8CF-33CF-ACC3-39F5-C2ACDD253598}"/>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B098318-8A61-DBE2-A240-264F6801DEE6}"/>
              </a:ext>
            </a:extLst>
          </p:cNvPr>
          <p:cNvPicPr>
            <a:picLocks noChangeAspect="1"/>
          </p:cNvPicPr>
          <p:nvPr/>
        </p:nvPicPr>
        <p:blipFill>
          <a:blip r:embed="rId2"/>
          <a:stretch>
            <a:fillRect/>
          </a:stretch>
        </p:blipFill>
        <p:spPr>
          <a:xfrm>
            <a:off x="972591" y="1330035"/>
            <a:ext cx="10246818" cy="4197930"/>
          </a:xfrm>
          <a:prstGeom prst="rect">
            <a:avLst/>
          </a:prstGeom>
        </p:spPr>
      </p:pic>
      <p:sp>
        <p:nvSpPr>
          <p:cNvPr id="4" name="Rectangle 3">
            <a:extLst>
              <a:ext uri="{FF2B5EF4-FFF2-40B4-BE49-F238E27FC236}">
                <a16:creationId xmlns:a16="http://schemas.microsoft.com/office/drawing/2014/main" id="{6EC10D05-B6E5-70CC-A4FE-5788D2027C2B}"/>
              </a:ext>
            </a:extLst>
          </p:cNvPr>
          <p:cNvSpPr/>
          <p:nvPr/>
        </p:nvSpPr>
        <p:spPr>
          <a:xfrm>
            <a:off x="1191488" y="5081156"/>
            <a:ext cx="1215736" cy="446809"/>
          </a:xfrm>
          <a:prstGeom prst="rect">
            <a:avLst/>
          </a:prstGeom>
          <a:solidFill>
            <a:srgbClr val="FFFF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37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705CA-7295-8924-FE20-E1D264F2A4C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24E8832-3C47-19BA-FA75-C526E4375135}"/>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F05AE776-9C4D-9144-030F-244C916EEDC3}"/>
              </a:ext>
            </a:extLst>
          </p:cNvPr>
          <p:cNvPicPr>
            <a:picLocks noChangeAspect="1"/>
          </p:cNvPicPr>
          <p:nvPr/>
        </p:nvPicPr>
        <p:blipFill rotWithShape="1">
          <a:blip r:embed="rId2"/>
          <a:srcRect t="13004" b="10949"/>
          <a:stretch/>
        </p:blipFill>
        <p:spPr>
          <a:xfrm>
            <a:off x="3962400" y="997527"/>
            <a:ext cx="4267200" cy="4998028"/>
          </a:xfrm>
          <a:prstGeom prst="rect">
            <a:avLst/>
          </a:prstGeom>
        </p:spPr>
      </p:pic>
    </p:spTree>
    <p:extLst>
      <p:ext uri="{BB962C8B-B14F-4D97-AF65-F5344CB8AC3E}">
        <p14:creationId xmlns:p14="http://schemas.microsoft.com/office/powerpoint/2010/main" val="58853174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3851</TotalTime>
  <Words>112</Words>
  <Application>Microsoft Office PowerPoint</Application>
  <PresentationFormat>Widescreen</PresentationFormat>
  <Paragraphs>27</Paragraphs>
  <Slides>70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Bernard MT Condensed</vt:lpstr>
      <vt:lpstr>Calibri</vt:lpstr>
      <vt:lpstr>Inter</vt:lpstr>
      <vt:lpstr>Office Theme</vt:lpstr>
      <vt:lpstr>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Messages with Keys</vt:lpstr>
      <vt:lpstr>Structure of a Kafka Message</vt:lpstr>
      <vt:lpstr>Message Serialization</vt:lpstr>
      <vt:lpstr>Default Partitioner</vt:lpstr>
      <vt:lpstr>Kafka Consumers</vt:lpstr>
      <vt:lpstr>Deserialization</vt:lpstr>
      <vt:lpstr>Kafka Consumer Groups</vt:lpstr>
      <vt:lpstr>Kafka Consumer Groups</vt:lpstr>
      <vt:lpstr>More consumers than partitions</vt:lpstr>
      <vt:lpstr>Consumer Offset</vt:lpstr>
      <vt:lpstr>Kafka Cluster</vt:lpstr>
      <vt:lpstr>Kafka Topic Partitions</vt:lpstr>
      <vt:lpstr>Connecting to a Kafka Cluster</vt:lpstr>
      <vt:lpstr>Kafka Topic Replication</vt:lpstr>
      <vt:lpstr>Kafka Broker Failure</vt:lpstr>
      <vt:lpstr>Leaders &amp; In-Sync Replicas</vt:lpstr>
      <vt:lpstr>acks = 0</vt:lpstr>
      <vt:lpstr>acks = 1</vt:lpstr>
      <vt:lpstr>acks = all</vt:lpstr>
      <vt:lpstr>Kafka Topic Replication, ISR &amp; Message Safety</vt:lpstr>
      <vt:lpstr>Kafka Consumers Replicas Fetching</vt:lpstr>
      <vt:lpstr>Zookeeper in Kafka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with Docker</dc:title>
  <dc:creator>Priya PC</dc:creator>
  <cp:lastModifiedBy>Atin Gupta</cp:lastModifiedBy>
  <cp:revision>281</cp:revision>
  <cp:lastPrinted>2020-02-27T09:52:21Z</cp:lastPrinted>
  <dcterms:modified xsi:type="dcterms:W3CDTF">2024-02-18T02:30:34Z</dcterms:modified>
</cp:coreProperties>
</file>